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cap="none" dirty="0" smtClean="0"/>
              <a:t>Х</a:t>
            </a:r>
            <a:r>
              <a:rPr lang="en-US" sz="2800" cap="none" dirty="0" smtClean="0"/>
              <a:t>I</a:t>
            </a:r>
            <a:r>
              <a:rPr lang="ru-RU" sz="2800" cap="none" dirty="0" err="1" smtClean="0"/>
              <a:t>адур</a:t>
            </a:r>
            <a:r>
              <a:rPr lang="ru-RU" sz="2800" cap="none" dirty="0" smtClean="0"/>
              <a:t> </a:t>
            </a:r>
            <a:r>
              <a:rPr lang="ru-RU" sz="2800" cap="none" dirty="0" err="1" smtClean="0"/>
              <a:t>гьабуна</a:t>
            </a:r>
            <a:r>
              <a:rPr lang="ru-RU" sz="2800" cap="none" dirty="0" smtClean="0"/>
              <a:t>: </a:t>
            </a:r>
            <a:r>
              <a:rPr lang="ru-RU" sz="2800" cap="none" dirty="0" err="1" smtClean="0"/>
              <a:t>муг</a:t>
            </a:r>
            <a:r>
              <a:rPr lang="en-US" sz="2800" cap="none" dirty="0" smtClean="0"/>
              <a:t>I</a:t>
            </a:r>
            <a:r>
              <a:rPr lang="ru-RU" sz="2800" cap="none" dirty="0" err="1" smtClean="0"/>
              <a:t>алим</a:t>
            </a:r>
            <a:r>
              <a:rPr lang="ru-RU" sz="2800" cap="none" dirty="0" smtClean="0"/>
              <a:t> Магомедова Э. Б.</a:t>
            </a:r>
            <a:endParaRPr lang="ru-RU" sz="2800" cap="none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458200" cy="142876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Презентация «Ц</a:t>
            </a:r>
            <a:r>
              <a:rPr lang="en-US" sz="4000" dirty="0" smtClean="0"/>
              <a:t>I</a:t>
            </a:r>
            <a:r>
              <a:rPr lang="ru-RU" sz="4000" dirty="0" err="1" smtClean="0"/>
              <a:t>адаса</a:t>
            </a:r>
            <a:r>
              <a:rPr lang="ru-RU" sz="4000" dirty="0" smtClean="0"/>
              <a:t> Х</a:t>
            </a:r>
            <a:r>
              <a:rPr lang="en-US" sz="4000" dirty="0" smtClean="0"/>
              <a:t>I</a:t>
            </a:r>
            <a:r>
              <a:rPr lang="ru-RU" sz="4000" dirty="0" err="1" smtClean="0"/>
              <a:t>амзат</a:t>
            </a:r>
            <a:r>
              <a:rPr lang="ru-RU" sz="4000" dirty="0" smtClean="0"/>
              <a:t>»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bcdn-sphotos-d-a.akamaihd.net/hphotos-ak-xap1/v/t1.0-9/1621666_683414325054434_1347644772_n.jpg?oh=45e349dbf7fdc2a946d77d36e61288be&amp;oe=551D6CA9&amp;__gda__=1426506880_1e8fb39376d13e4b0efc1a0f01918f9c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85860"/>
            <a:ext cx="364333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content-a.xx.fbcdn.net/hphotos-xfa1/v/t1.0-9/1958402_683414075054459_1492900147_n.jpg?oh=cb612a9d340bad17aa3733713a8638ca&amp;oe=5504B651"/>
          <p:cNvPicPr/>
          <p:nvPr/>
        </p:nvPicPr>
        <p:blipFill>
          <a:blip r:embed="rId3" cstate="print"/>
          <a:srcRect l="52592" t="1746" b="9227"/>
          <a:stretch>
            <a:fillRect/>
          </a:stretch>
        </p:blipFill>
        <p:spPr bwMode="auto">
          <a:xfrm>
            <a:off x="4786314" y="1285860"/>
            <a:ext cx="357190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857356" y="5286388"/>
            <a:ext cx="1643074" cy="36933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      ДАД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29256" y="5214950"/>
            <a:ext cx="178595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МИХИР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2rf.ru/files/gallery/201312/4618/phpqNUeKQ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000108"/>
            <a:ext cx="7358114" cy="49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bcdn-sphotos-c-a.akamaihd.net/hphotos-ak-xap1/v/t1.0-9/556000_683414468387753_106694659_n.jpg?oh=a90ce3d7c411fe6d9edeccf7771109bd&amp;oe=5507210A&amp;__gda__=1426923554_1d973bf4903a333fe03a43f14e4f3a4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6767794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6171" t="9470" r="15182" b="57383"/>
          <a:stretch>
            <a:fillRect/>
          </a:stretch>
        </p:blipFill>
        <p:spPr>
          <a:xfrm rot="5400000">
            <a:off x="1607324" y="464323"/>
            <a:ext cx="5715040" cy="5214975"/>
          </a:xfrm>
        </p:spPr>
      </p:pic>
      <p:sp>
        <p:nvSpPr>
          <p:cNvPr id="5" name="TextBox 4"/>
          <p:cNvSpPr txBox="1"/>
          <p:nvPr/>
        </p:nvSpPr>
        <p:spPr>
          <a:xfrm>
            <a:off x="214281" y="6000769"/>
            <a:ext cx="8786875" cy="64633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Ц</a:t>
            </a:r>
            <a:r>
              <a:rPr lang="en-US" b="1" dirty="0" smtClean="0">
                <a:latin typeface="Bookman Old Style" pitchFamily="18" charset="0"/>
              </a:rPr>
              <a:t>I</a:t>
            </a:r>
            <a:r>
              <a:rPr lang="ru-RU" b="1" dirty="0" err="1" smtClean="0">
                <a:latin typeface="Bookman Old Style" pitchFamily="18" charset="0"/>
              </a:rPr>
              <a:t>орол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кесказул</a:t>
            </a:r>
            <a:r>
              <a:rPr lang="ru-RU" b="1" dirty="0" smtClean="0">
                <a:latin typeface="Bookman Old Style" pitchFamily="18" charset="0"/>
              </a:rPr>
              <a:t> бак</a:t>
            </a:r>
            <a:r>
              <a:rPr lang="en-US" b="1" dirty="0" smtClean="0">
                <a:latin typeface="Bookman Old Style" pitchFamily="18" charset="0"/>
              </a:rPr>
              <a:t>I</a:t>
            </a:r>
            <a:r>
              <a:rPr lang="ru-RU" b="1" dirty="0" err="1" smtClean="0">
                <a:latin typeface="Bookman Old Style" pitchFamily="18" charset="0"/>
              </a:rPr>
              <a:t>арун</a:t>
            </a:r>
            <a:r>
              <a:rPr lang="ru-RU" b="1" dirty="0" smtClean="0">
                <a:latin typeface="Bookman Old Style" pitchFamily="18" charset="0"/>
              </a:rPr>
              <a:t> поэзия </a:t>
            </a:r>
            <a:r>
              <a:rPr lang="ru-RU" b="1" dirty="0" err="1" smtClean="0">
                <a:latin typeface="Bookman Old Style" pitchFamily="18" charset="0"/>
              </a:rPr>
              <a:t>бокьулез</a:t>
            </a:r>
            <a:r>
              <a:rPr lang="ru-RU" b="1" dirty="0" smtClean="0">
                <a:latin typeface="Bookman Old Style" pitchFamily="18" charset="0"/>
              </a:rPr>
              <a:t>, </a:t>
            </a:r>
            <a:r>
              <a:rPr lang="ru-RU" b="1" dirty="0" err="1" smtClean="0">
                <a:latin typeface="Bookman Old Style" pitchFamily="18" charset="0"/>
              </a:rPr>
              <a:t>музеялъе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гьабураб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сайигъат</a:t>
            </a:r>
            <a:r>
              <a:rPr lang="ru-RU" b="1" dirty="0" smtClean="0">
                <a:latin typeface="Bookman Old Style" pitchFamily="18" charset="0"/>
              </a:rPr>
              <a:t> – Ц</a:t>
            </a:r>
            <a:r>
              <a:rPr lang="en-US" b="1" dirty="0" smtClean="0">
                <a:latin typeface="Bookman Old Style" pitchFamily="18" charset="0"/>
              </a:rPr>
              <a:t>I</a:t>
            </a:r>
            <a:r>
              <a:rPr lang="ru-RU" b="1" dirty="0" err="1" smtClean="0">
                <a:latin typeface="Bookman Old Style" pitchFamily="18" charset="0"/>
              </a:rPr>
              <a:t>адаса</a:t>
            </a:r>
            <a:r>
              <a:rPr lang="ru-RU" b="1" dirty="0" smtClean="0">
                <a:latin typeface="Bookman Old Style" pitchFamily="18" charset="0"/>
              </a:rPr>
              <a:t> Х</a:t>
            </a:r>
            <a:r>
              <a:rPr lang="en-US" b="1" dirty="0" smtClean="0">
                <a:latin typeface="Bookman Old Style" pitchFamily="18" charset="0"/>
              </a:rPr>
              <a:t>I</a:t>
            </a:r>
            <a:r>
              <a:rPr lang="ru-RU" b="1" dirty="0" err="1" smtClean="0">
                <a:latin typeface="Bookman Old Style" pitchFamily="18" charset="0"/>
              </a:rPr>
              <a:t>амзатил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сурат</a:t>
            </a:r>
            <a:r>
              <a:rPr lang="ru-RU" b="1" dirty="0" smtClean="0">
                <a:latin typeface="Bookman Old Style" pitchFamily="18" charset="0"/>
              </a:rPr>
              <a:t>. </a:t>
            </a:r>
            <a:endParaRPr lang="ru-RU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007.jpg"/>
          <p:cNvPicPr>
            <a:picLocks noChangeAspect="1"/>
          </p:cNvPicPr>
          <p:nvPr/>
        </p:nvPicPr>
        <p:blipFill>
          <a:blip r:embed="rId2" cstate="print"/>
          <a:srcRect l="19647" t="9470" r="8928" b="57383"/>
          <a:stretch>
            <a:fillRect/>
          </a:stretch>
        </p:blipFill>
        <p:spPr>
          <a:xfrm rot="16200000">
            <a:off x="-178627" y="1035827"/>
            <a:ext cx="5214974" cy="371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110007.jpg"/>
          <p:cNvPicPr>
            <a:picLocks noChangeAspect="1"/>
          </p:cNvPicPr>
          <p:nvPr/>
        </p:nvPicPr>
        <p:blipFill>
          <a:blip r:embed="rId2" cstate="print"/>
          <a:srcRect l="19647" t="55244" r="8928" b="11609"/>
          <a:stretch>
            <a:fillRect/>
          </a:stretch>
        </p:blipFill>
        <p:spPr>
          <a:xfrm rot="16200000">
            <a:off x="4066835" y="1005207"/>
            <a:ext cx="5225172" cy="37862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85720" y="5721511"/>
            <a:ext cx="8501123" cy="70788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err="1" smtClean="0">
                <a:latin typeface="Bookman Old Style" pitchFamily="18" charset="0"/>
              </a:rPr>
              <a:t>Музеялъул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х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алт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ухъабаз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х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урматалда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ц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унун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руго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Расулил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эбел</a:t>
            </a:r>
            <a:r>
              <a:rPr lang="ru-RU" sz="2000" b="1" dirty="0" smtClean="0">
                <a:latin typeface="Bookman Old Style" pitchFamily="18" charset="0"/>
              </a:rPr>
              <a:t> – </a:t>
            </a:r>
            <a:r>
              <a:rPr lang="ru-RU" sz="2000" b="1" dirty="0" err="1" smtClean="0">
                <a:latin typeface="Bookman Old Style" pitchFamily="18" charset="0"/>
              </a:rPr>
              <a:t>инсуца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квализарулел</a:t>
            </a:r>
            <a:r>
              <a:rPr lang="ru-RU" sz="2000" b="1" dirty="0" smtClean="0">
                <a:latin typeface="Bookman Old Style" pitchFamily="18" charset="0"/>
              </a:rPr>
              <a:t> рук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арал</a:t>
            </a:r>
            <a:r>
              <a:rPr lang="ru-RU" sz="2000" b="1" dirty="0" smtClean="0">
                <a:latin typeface="Bookman Old Style" pitchFamily="18" charset="0"/>
              </a:rPr>
              <a:t> т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аг</a:t>
            </a:r>
            <a:r>
              <a:rPr lang="en-US" sz="2000" b="1" dirty="0" smtClean="0">
                <a:latin typeface="Bookman Old Style" pitchFamily="18" charset="0"/>
              </a:rPr>
              <a:t>I</a:t>
            </a:r>
            <a:r>
              <a:rPr lang="ru-RU" sz="2000" b="1" dirty="0" err="1" smtClean="0">
                <a:latin typeface="Bookman Old Style" pitchFamily="18" charset="0"/>
              </a:rPr>
              <a:t>елал</a:t>
            </a:r>
            <a:r>
              <a:rPr lang="ru-RU" sz="2000" b="1" dirty="0" smtClean="0">
                <a:latin typeface="Bookman Old Style" pitchFamily="18" charset="0"/>
              </a:rPr>
              <a:t>.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bcdn-sphotos-h-a.akamaihd.net/hphotos-ak-xfp1/v/t1.0-9/1621890_683415071721026_1263361004_n.jpg?oh=1f6bcd3f22f08d5930db75735a03500d&amp;oe=550F0787&amp;__gda__=1427126056_a14cb9d7496f3d025b4c0c04cddf0dcb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57166"/>
            <a:ext cx="685804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bcdn-sphotos-c-a.akamaihd.net/hphotos-ak-xfp1/v/t1.0-9/1505323_683414998387700_1861336601_n.jpg?oh=eb4b051c7506645f6a0ed2a881b0463c&amp;oe=5520584B&amp;__gda__=1425946340_5dea5aae3ac5a8c7447c7312745b138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143248"/>
            <a:ext cx="692948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0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6804" t="8665" r="24886" b="57757"/>
          <a:stretch>
            <a:fillRect/>
          </a:stretch>
        </p:blipFill>
        <p:spPr>
          <a:xfrm>
            <a:off x="142844" y="2571744"/>
            <a:ext cx="3643338" cy="4092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10009.jpg"/>
          <p:cNvPicPr>
            <a:picLocks noChangeAspect="1"/>
          </p:cNvPicPr>
          <p:nvPr/>
        </p:nvPicPr>
        <p:blipFill>
          <a:blip r:embed="rId3" cstate="print"/>
          <a:srcRect l="51262" t="8333" r="27526" b="58333"/>
          <a:stretch>
            <a:fillRect/>
          </a:stretch>
        </p:blipFill>
        <p:spPr>
          <a:xfrm>
            <a:off x="6500826" y="2643182"/>
            <a:ext cx="2428892" cy="388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85786" y="642918"/>
            <a:ext cx="4000528" cy="10772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latin typeface="Bookman Old Style" pitchFamily="18" charset="0"/>
              </a:rPr>
              <a:t>Хъандулалъул</a:t>
            </a:r>
            <a:r>
              <a:rPr lang="ru-RU" sz="3200" b="1" dirty="0" smtClean="0">
                <a:latin typeface="Bookman Old Style" pitchFamily="18" charset="0"/>
              </a:rPr>
              <a:t> </a:t>
            </a:r>
            <a:r>
              <a:rPr lang="ru-RU" sz="3200" b="1" dirty="0" err="1" smtClean="0">
                <a:latin typeface="Bookman Old Style" pitchFamily="18" charset="0"/>
              </a:rPr>
              <a:t>богорукъ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7" name="Рисунок 6" descr="https://fbcdn-sphotos-d-a.akamaihd.net/hphotos-ak-xpa1/v/t1.0-9/1620731_683415198387680_990678624_n.jpg?oh=fe7980b4f100c67f0532fe50ef42674e&amp;oe=5510739C&amp;__gda__=1427849455_0fbafdbebce923f807bf34027091a344"/>
          <p:cNvPicPr/>
          <p:nvPr/>
        </p:nvPicPr>
        <p:blipFill>
          <a:blip r:embed="rId4" cstate="print"/>
          <a:srcRect l="14000" r="16000"/>
          <a:stretch>
            <a:fillRect/>
          </a:stretch>
        </p:blipFill>
        <p:spPr bwMode="auto">
          <a:xfrm>
            <a:off x="3929058" y="2643182"/>
            <a:ext cx="250033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10009.jpg"/>
          <p:cNvPicPr>
            <a:picLocks noChangeAspect="1"/>
          </p:cNvPicPr>
          <p:nvPr/>
        </p:nvPicPr>
        <p:blipFill>
          <a:blip r:embed="rId3" cstate="print"/>
          <a:srcRect l="46388" t="66723" r="11617" b="12064"/>
          <a:stretch>
            <a:fillRect/>
          </a:stretch>
        </p:blipFill>
        <p:spPr>
          <a:xfrm>
            <a:off x="5357818" y="0"/>
            <a:ext cx="3500464" cy="2500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893860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Памятники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Гамзату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Цадаса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Расулу Гамзатову в ауле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Цада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http://goub.org/up/photos/album/rasul_gamzatov/gamzatov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50099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7148396_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692696"/>
            <a:ext cx="4786347" cy="478634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714480" y="5877272"/>
            <a:ext cx="5214974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адаса</a:t>
            </a:r>
            <a:r>
              <a:rPr lang="en-US" sz="3600" b="1" dirty="0" smtClean="0"/>
              <a:t> </a:t>
            </a:r>
            <a:r>
              <a:rPr lang="ru-RU" sz="3600" b="1" dirty="0" smtClean="0"/>
              <a:t>Х</a:t>
            </a:r>
            <a:r>
              <a:rPr lang="en-US" sz="3600" b="1" dirty="0" smtClean="0"/>
              <a:t>I</a:t>
            </a:r>
            <a:r>
              <a:rPr lang="ru-RU" sz="3600" b="1" dirty="0" err="1" smtClean="0"/>
              <a:t>амзат</a:t>
            </a:r>
            <a:r>
              <a:rPr lang="ru-RU" sz="3600" b="1" dirty="0" smtClean="0"/>
              <a:t> 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Расул Гамзатов\img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00042"/>
            <a:ext cx="7858180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6072206"/>
            <a:ext cx="8267728" cy="571504"/>
          </a:xfrm>
          <a:solidFill>
            <a:srgbClr val="00B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ХЪАНДУЛАЙГИ  Ц</a:t>
            </a:r>
            <a:r>
              <a:rPr lang="en-US" dirty="0" smtClean="0"/>
              <a:t>I</a:t>
            </a:r>
            <a:r>
              <a:rPr lang="ru-RU" dirty="0" smtClean="0"/>
              <a:t>АДАСА Х</a:t>
            </a:r>
            <a:r>
              <a:rPr lang="en-US" dirty="0" smtClean="0"/>
              <a:t>I</a:t>
            </a:r>
            <a:r>
              <a:rPr lang="ru-RU" dirty="0" smtClean="0"/>
              <a:t>АМЗАТГИ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142854"/>
            <a:ext cx="628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Х</a:t>
            </a:r>
            <a:r>
              <a:rPr lang="en-US" sz="3600" b="1" dirty="0" smtClean="0">
                <a:solidFill>
                  <a:srgbClr val="C00000"/>
                </a:solidFill>
                <a:latin typeface="Bookman Old Style" pitchFamily="18" charset="0"/>
              </a:rPr>
              <a:t>I</a:t>
            </a:r>
            <a:r>
              <a:rPr lang="ru-RU" sz="3600" b="1" dirty="0" err="1" smtClean="0">
                <a:solidFill>
                  <a:srgbClr val="C00000"/>
                </a:solidFill>
                <a:latin typeface="Bookman Old Style" pitchFamily="18" charset="0"/>
              </a:rPr>
              <a:t>амзатил</a:t>
            </a:r>
            <a:r>
              <a:rPr lang="ru-RU" sz="36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Bookman Old Style" pitchFamily="18" charset="0"/>
              </a:rPr>
              <a:t>музеялда</a:t>
            </a:r>
            <a:endParaRPr lang="ru-RU" sz="3600" b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5" name="Рисунок 4" descr="img012.jpg"/>
          <p:cNvPicPr>
            <a:picLocks noChangeAspect="1"/>
          </p:cNvPicPr>
          <p:nvPr/>
        </p:nvPicPr>
        <p:blipFill>
          <a:blip r:embed="rId2" cstate="print"/>
          <a:srcRect l="15918" t="7291" r="13177" b="57292"/>
          <a:stretch>
            <a:fillRect/>
          </a:stretch>
        </p:blipFill>
        <p:spPr>
          <a:xfrm>
            <a:off x="500035" y="785794"/>
            <a:ext cx="8143932" cy="4609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3" y="5572142"/>
            <a:ext cx="7929619" cy="10156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55600" algn="just"/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Гьадин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ц</a:t>
            </a:r>
            <a:r>
              <a:rPr lang="en-US" sz="2000" b="1" dirty="0" smtClean="0">
                <a:latin typeface="Bookman Old Style" pitchFamily="18" charset="0"/>
                <a:ea typeface="Adobe Song Std L" pitchFamily="18" charset="-128"/>
              </a:rPr>
              <a:t>I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унун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буго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ракьцояз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,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халкъалъе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хирияв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к</a:t>
            </a:r>
            <a:r>
              <a:rPr lang="en-US" sz="2000" b="1" dirty="0" smtClean="0">
                <a:latin typeface="Bookman Old Style" pitchFamily="18" charset="0"/>
                <a:ea typeface="Adobe Song Std L" pitchFamily="18" charset="-128"/>
              </a:rPr>
              <a:t>I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иго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поэтасул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рукъ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,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дунялалдаго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раг</a:t>
            </a:r>
            <a:r>
              <a:rPr lang="en-US" sz="2000" b="1" dirty="0" smtClean="0">
                <a:latin typeface="Bookman Old Style" pitchFamily="18" charset="0"/>
                <a:ea typeface="Adobe Song Std L" pitchFamily="18" charset="-128"/>
              </a:rPr>
              <a:t>I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араб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поэзиялъе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байбихьи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лъураб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маг</a:t>
            </a:r>
            <a:r>
              <a:rPr lang="en-US" sz="2000" b="1" dirty="0" smtClean="0">
                <a:latin typeface="Bookman Old Style" pitchFamily="18" charset="0"/>
                <a:ea typeface="Adobe Song Std L" pitchFamily="18" charset="-128"/>
              </a:rPr>
              <a:t>I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арул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 </a:t>
            </a:r>
            <a:r>
              <a:rPr lang="ru-RU" sz="2000" b="1" dirty="0" err="1" smtClean="0">
                <a:latin typeface="Bookman Old Style" pitchFamily="18" charset="0"/>
                <a:ea typeface="Adobe Song Std L" pitchFamily="18" charset="-128"/>
              </a:rPr>
              <a:t>рукъ</a:t>
            </a:r>
            <a:r>
              <a:rPr lang="ru-RU" sz="2000" b="1" dirty="0" smtClean="0">
                <a:latin typeface="Bookman Old Style" pitchFamily="18" charset="0"/>
                <a:ea typeface="Adobe Song Std L" pitchFamily="18" charset="-128"/>
              </a:rPr>
              <a:t>.</a:t>
            </a:r>
            <a:endParaRPr lang="ru-RU" sz="2000" b="1" dirty="0">
              <a:latin typeface="Bookman Old Style" pitchFamily="18" charset="0"/>
              <a:ea typeface="Adobe So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ontent-a.xx.fbcdn.net/hphotos-xfa1/v/t1.0-9/1779308_683414048387795_2014386377_n.jpg?oh=98c315c23e100e9463aa3a6910aba2a7&amp;oe=5513675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80728"/>
            <a:ext cx="700092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ontent-a.xx.fbcdn.net/hphotos-xfa1/v/t1.0-9/1958402_683414075054459_1492900147_n.jpg?oh=cb612a9d340bad17aa3733713a8638ca&amp;oe=5504B6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500042"/>
            <a:ext cx="371477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scontent-b.xx.fbcdn.net/hphotos-xfp1/v/t1.0-9/1656403_683414251721108_1829548952_n.jpg?oh=d9127d93d702ed7633017265ec18344e&amp;oe=552009D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00042"/>
            <a:ext cx="407196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2845" y="5715018"/>
            <a:ext cx="8786875" cy="83099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Bookman Old Style" pitchFamily="18" charset="0"/>
              </a:rPr>
              <a:t>Росдал</a:t>
            </a:r>
            <a:r>
              <a:rPr lang="ru-RU" sz="2400" b="1" dirty="0" smtClean="0">
                <a:latin typeface="Bookman Old Style" pitchFamily="18" charset="0"/>
              </a:rPr>
              <a:t> маг</a:t>
            </a:r>
            <a:r>
              <a:rPr lang="en-US" sz="2400" b="1" dirty="0" smtClean="0">
                <a:latin typeface="Bookman Old Style" pitchFamily="18" charset="0"/>
              </a:rPr>
              <a:t>I</a:t>
            </a:r>
            <a:r>
              <a:rPr lang="ru-RU" sz="2400" b="1" dirty="0" err="1" smtClean="0">
                <a:latin typeface="Bookman Old Style" pitchFamily="18" charset="0"/>
              </a:rPr>
              <a:t>ишаталда</a:t>
            </a:r>
            <a:r>
              <a:rPr lang="ru-RU" sz="2400" b="1" dirty="0" smtClean="0">
                <a:latin typeface="Bookman Old Style" pitchFamily="18" charset="0"/>
              </a:rPr>
              <a:t> чара </a:t>
            </a:r>
            <a:r>
              <a:rPr lang="ru-RU" sz="2400" b="1" dirty="0" err="1" smtClean="0">
                <a:latin typeface="Bookman Old Style" pitchFamily="18" charset="0"/>
              </a:rPr>
              <a:t>гьеч</a:t>
            </a:r>
            <a:r>
              <a:rPr lang="en-US" sz="2400" b="1" dirty="0" smtClean="0">
                <a:latin typeface="Bookman Old Style" pitchFamily="18" charset="0"/>
              </a:rPr>
              <a:t>I</a:t>
            </a:r>
            <a:r>
              <a:rPr lang="ru-RU" sz="2400" b="1" dirty="0" smtClean="0">
                <a:latin typeface="Bookman Old Style" pitchFamily="18" charset="0"/>
              </a:rPr>
              <a:t>ого </a:t>
            </a:r>
            <a:r>
              <a:rPr lang="ru-RU" sz="2400" b="1" dirty="0" err="1" smtClean="0">
                <a:latin typeface="Bookman Old Style" pitchFamily="18" charset="0"/>
              </a:rPr>
              <a:t>х</a:t>
            </a:r>
            <a:r>
              <a:rPr lang="en-US" sz="2400" b="1" dirty="0" smtClean="0">
                <a:latin typeface="Bookman Old Style" pitchFamily="18" charset="0"/>
              </a:rPr>
              <a:t>I</a:t>
            </a:r>
            <a:r>
              <a:rPr lang="ru-RU" sz="2400" b="1" dirty="0" err="1" smtClean="0">
                <a:latin typeface="Bookman Old Style" pitchFamily="18" charset="0"/>
              </a:rPr>
              <a:t>ажат</a:t>
            </a:r>
            <a:r>
              <a:rPr lang="ru-RU" sz="2400" b="1" dirty="0" smtClean="0">
                <a:latin typeface="Bookman Old Style" pitchFamily="18" charset="0"/>
              </a:rPr>
              <a:t> бук</a:t>
            </a:r>
            <a:r>
              <a:rPr lang="en-US" sz="2400" b="1" dirty="0" smtClean="0">
                <a:latin typeface="Bookman Old Style" pitchFamily="18" charset="0"/>
              </a:rPr>
              <a:t>I</a:t>
            </a:r>
            <a:r>
              <a:rPr lang="ru-RU" sz="2400" b="1" dirty="0" smtClean="0">
                <a:latin typeface="Bookman Old Style" pitchFamily="18" charset="0"/>
              </a:rPr>
              <a:t>араб </a:t>
            </a:r>
            <a:r>
              <a:rPr lang="ru-RU" sz="2400" b="1" dirty="0" err="1" smtClean="0">
                <a:latin typeface="Bookman Old Style" pitchFamily="18" charset="0"/>
              </a:rPr>
              <a:t>гьоко</a:t>
            </a:r>
            <a:r>
              <a:rPr lang="ru-RU" sz="2400" b="1" dirty="0" smtClean="0">
                <a:latin typeface="Bookman Old Style" pitchFamily="18" charset="0"/>
              </a:rPr>
              <a:t>.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fbcdn-sphotos-a-a.akamaihd.net/hphotos-ak-xap1/v/t1.0-9/1796476_683414358387764_1753059558_n.jpg?oh=fb2c476fa25607819b47e4c509a8a4b9&amp;oe=5518942B&amp;__gda__=1426076930_102d6d29a471fea565aa0ee1b7bc1e9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52"/>
            <a:ext cx="371477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bcdn-sphotos-e-a.akamaihd.net/hphotos-ak-xfa1/v/t1.0-9/1920477_683414435054423_1056836028_n.jpg?oh=cc45535d37a91ecf8d4f2e35b294c387&amp;oe=550B5C6B&amp;__gda__=1426211164_b7a8970936a17aa4182961172a5b7b3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14290"/>
            <a:ext cx="457203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scontent-b.xx.fbcdn.net/hphotos-xfp1/v/t1.0-9/1959955_683415155054351_51347460_n.jpg?oh=90bf2600cb25e4b1c382abde641a1da7&amp;oe=54FBCB0C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143248"/>
            <a:ext cx="3643338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2rf.ru/files/gallery/201312/4618/phpeDqcKa.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92696"/>
            <a:ext cx="669674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0003.jpg"/>
          <p:cNvPicPr>
            <a:picLocks noChangeAspect="1"/>
          </p:cNvPicPr>
          <p:nvPr/>
        </p:nvPicPr>
        <p:blipFill>
          <a:blip r:embed="rId2" cstate="print"/>
          <a:srcRect l="35648" t="6250" r="10144" b="65972"/>
          <a:stretch>
            <a:fillRect/>
          </a:stretch>
        </p:blipFill>
        <p:spPr>
          <a:xfrm>
            <a:off x="285720" y="357166"/>
            <a:ext cx="400052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85852" y="6143644"/>
            <a:ext cx="6572296" cy="5232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latin typeface="Bookman Old Style" pitchFamily="18" charset="0"/>
              </a:rPr>
              <a:t>Цебе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заманалъул</a:t>
            </a:r>
            <a:r>
              <a:rPr lang="ru-RU" sz="2800" b="1" dirty="0" smtClean="0">
                <a:latin typeface="Bookman Old Style" pitchFamily="18" charset="0"/>
              </a:rPr>
              <a:t> радио.</a:t>
            </a:r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6" name="Рисунок 5" descr="110003.jpg"/>
          <p:cNvPicPr>
            <a:picLocks noChangeAspect="1"/>
          </p:cNvPicPr>
          <p:nvPr/>
        </p:nvPicPr>
        <p:blipFill>
          <a:blip r:embed="rId2" cstate="print"/>
          <a:srcRect l="35648" t="6250" r="10144" b="65972"/>
          <a:stretch>
            <a:fillRect/>
          </a:stretch>
        </p:blipFill>
        <p:spPr>
          <a:xfrm>
            <a:off x="251520" y="332656"/>
            <a:ext cx="4000528" cy="528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https://fbcdn-sphotos-h-a.akamaihd.net/hphotos-ak-xfp1/v/t1.0-9/1621890_683415071721026_1263361004_n.jpg?oh=1f6bcd3f22f08d5930db75735a03500d&amp;oe=550F0787&amp;__gda__=1427126056_a14cb9d7496f3d025b4c0c04cddf0dcb"/>
          <p:cNvPicPr/>
          <p:nvPr/>
        </p:nvPicPr>
        <p:blipFill>
          <a:blip r:embed="rId3" cstate="print"/>
          <a:srcRect l="15125" b="29759"/>
          <a:stretch>
            <a:fillRect/>
          </a:stretch>
        </p:blipFill>
        <p:spPr bwMode="auto">
          <a:xfrm>
            <a:off x="4429124" y="357166"/>
            <a:ext cx="428628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</TotalTime>
  <Words>151</Words>
  <Application>Microsoft Office PowerPoint</Application>
  <PresentationFormat>Экран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ХIадур гьабуна: мугIалим Магомедова Э. Б.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1212</dc:creator>
  <cp:lastModifiedBy>Зам_по_ИКТ</cp:lastModifiedBy>
  <cp:revision>5</cp:revision>
  <dcterms:created xsi:type="dcterms:W3CDTF">2015-12-05T17:45:13Z</dcterms:created>
  <dcterms:modified xsi:type="dcterms:W3CDTF">2020-02-07T11:08:50Z</dcterms:modified>
</cp:coreProperties>
</file>