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5" r:id="rId3"/>
    <p:sldId id="256" r:id="rId4"/>
    <p:sldId id="257" r:id="rId5"/>
    <p:sldId id="263" r:id="rId6"/>
    <p:sldId id="258" r:id="rId7"/>
    <p:sldId id="262" r:id="rId8"/>
    <p:sldId id="259" r:id="rId9"/>
    <p:sldId id="260" r:id="rId10"/>
    <p:sldId id="261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B205F34-42C4-45C4-A392-20E0BAFC651F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592C805-E1B7-47C2-AD3B-146887F37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1544168"/>
          </a:xfrm>
        </p:spPr>
        <p:txBody>
          <a:bodyPr>
            <a:normAutofit/>
          </a:bodyPr>
          <a:lstStyle/>
          <a:p>
            <a:pPr algn="l"/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Дарс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х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l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адур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гьабуна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ва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бачана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5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абилеб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 algn="l"/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гимназиялъул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авар мац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l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алъул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 algn="l"/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ва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адабияталъул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муг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l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алим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Магомедова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Эльмира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Багавдиновна</a:t>
            </a:r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31641" y="908720"/>
            <a:ext cx="64087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Тема: Х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арпал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Содержимое 3" descr="http://www.playcast.ru/uploads/2017/06/18/22851280.png"/>
          <p:cNvPicPr>
            <a:picLocks noGrp="1"/>
          </p:cNvPicPr>
          <p:nvPr>
            <p:ph idx="1"/>
          </p:nvPr>
        </p:nvPicPr>
        <p:blipFill>
          <a:blip r:embed="rId2" cstate="print"/>
          <a:srcRect l="21308" r="15950"/>
          <a:stretch>
            <a:fillRect/>
          </a:stretch>
        </p:blipFill>
        <p:spPr bwMode="auto">
          <a:xfrm>
            <a:off x="0" y="0"/>
            <a:ext cx="271464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playcast.ru/uploads/2017/06/18/22851282.png"/>
          <p:cNvPicPr/>
          <p:nvPr/>
        </p:nvPicPr>
        <p:blipFill>
          <a:blip r:embed="rId3" cstate="print"/>
          <a:srcRect l="19404" t="1850" r="26542"/>
          <a:stretch>
            <a:fillRect/>
          </a:stretch>
        </p:blipFill>
        <p:spPr bwMode="auto">
          <a:xfrm>
            <a:off x="2786050" y="0"/>
            <a:ext cx="221457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kobmer.ru/www/28/reka_les_derevya_oblaka_nebo_2560x1600.jpg"/>
          <p:cNvPicPr/>
          <p:nvPr/>
        </p:nvPicPr>
        <p:blipFill>
          <a:blip r:embed="rId4" cstate="print"/>
          <a:srcRect t="49925" r="15326"/>
          <a:stretch>
            <a:fillRect/>
          </a:stretch>
        </p:blipFill>
        <p:spPr bwMode="auto">
          <a:xfrm>
            <a:off x="5786446" y="2071678"/>
            <a:ext cx="335755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eg-kwt.com/wp-content/uploads/2013/07/acdemy_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4143380"/>
            <a:ext cx="3643306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s00.yaplakal.com/pics/pics_original/1/1/0/2347011.png"/>
          <p:cNvPicPr/>
          <p:nvPr/>
        </p:nvPicPr>
        <p:blipFill>
          <a:blip r:embed="rId6" cstate="print"/>
          <a:srcRect b="11565"/>
          <a:stretch>
            <a:fillRect/>
          </a:stretch>
        </p:blipFill>
        <p:spPr bwMode="auto">
          <a:xfrm>
            <a:off x="142844" y="4572008"/>
            <a:ext cx="5600664" cy="2095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funbook.com.ua/pic/images_5/quotSlovoed_-_Puteshestvuj_po_miruquot_-_Yaponiya_Kakoj_otvet_na_260_urovne-2.jpg"/>
          <p:cNvPicPr/>
          <p:nvPr/>
        </p:nvPicPr>
        <p:blipFill>
          <a:blip r:embed="rId7" cstate="print"/>
          <a:srcRect l="3615" t="4464" r="2377" b="12946"/>
          <a:stretch>
            <a:fillRect/>
          </a:stretch>
        </p:blipFill>
        <p:spPr bwMode="auto">
          <a:xfrm>
            <a:off x="0" y="2571745"/>
            <a:ext cx="5572164" cy="20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im0-tub-ru.yandex.net/i?id=121db1efcb169ecd14e1da99bc2a73e6&amp;n=33&amp;h=190&amp;w=304"/>
          <p:cNvPicPr/>
          <p:nvPr/>
        </p:nvPicPr>
        <p:blipFill>
          <a:blip r:embed="rId8" cstate="print"/>
          <a:srcRect l="13494"/>
          <a:stretch>
            <a:fillRect/>
          </a:stretch>
        </p:blipFill>
        <p:spPr bwMode="auto">
          <a:xfrm>
            <a:off x="5286380" y="0"/>
            <a:ext cx="3857620" cy="2071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857356" y="2928934"/>
            <a:ext cx="22145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dirty="0" err="1" smtClean="0">
                <a:solidFill>
                  <a:srgbClr val="0070C0"/>
                </a:solidFill>
              </a:rPr>
              <a:t>нилъ</a:t>
            </a:r>
            <a:endParaRPr lang="ru-RU" sz="5400" b="1" i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2844" y="4429132"/>
            <a:ext cx="24288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1" dirty="0" err="1" smtClean="0">
                <a:solidFill>
                  <a:srgbClr val="00B050"/>
                </a:solidFill>
              </a:rPr>
              <a:t>лъен</a:t>
            </a:r>
            <a:endParaRPr lang="ru-RU" sz="6000" b="1" i="1" dirty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29256" y="1"/>
            <a:ext cx="1428760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000" dirty="0" err="1" smtClean="0">
                <a:solidFill>
                  <a:schemeClr val="accent2">
                    <a:lumMod val="75000"/>
                  </a:schemeClr>
                </a:solidFill>
              </a:rPr>
              <a:t>лъим</a:t>
            </a:r>
            <a:endParaRPr lang="ru-RU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57884" y="2285992"/>
            <a:ext cx="1285884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000" dirty="0" err="1" smtClean="0"/>
              <a:t>Лъар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500430" y="5786454"/>
            <a:ext cx="30798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i="1" dirty="0" err="1" smtClean="0">
                <a:solidFill>
                  <a:srgbClr val="FF0000"/>
                </a:solidFill>
              </a:rPr>
              <a:t>лъимал</a:t>
            </a:r>
            <a:endParaRPr lang="ru-RU" sz="54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..</a:t>
            </a:r>
            <a:endParaRPr lang="ru-RU" dirty="0"/>
          </a:p>
        </p:txBody>
      </p:sp>
      <p:pic>
        <p:nvPicPr>
          <p:cNvPr id="4" name="Рисунок 3" descr="http://chickabiddy.ru/datas/archives/996_heov1.jpg"/>
          <p:cNvPicPr/>
          <p:nvPr/>
        </p:nvPicPr>
        <p:blipFill>
          <a:blip r:embed="rId2" cstate="print"/>
          <a:srcRect l="30128" t="6970" r="22065" b="5906"/>
          <a:stretch>
            <a:fillRect/>
          </a:stretch>
        </p:blipFill>
        <p:spPr bwMode="auto">
          <a:xfrm>
            <a:off x="2928926" y="2786058"/>
            <a:ext cx="164307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chickabiddy.ru/datas/archives/996_fk4kh.jpg"/>
          <p:cNvPicPr/>
          <p:nvPr/>
        </p:nvPicPr>
        <p:blipFill>
          <a:blip r:embed="rId3" cstate="print"/>
          <a:srcRect l="21138" t="5766" r="18733" b="10870"/>
          <a:stretch>
            <a:fillRect/>
          </a:stretch>
        </p:blipFill>
        <p:spPr bwMode="auto">
          <a:xfrm>
            <a:off x="4572000" y="3000372"/>
            <a:ext cx="150019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2fons.ru/pic/201405/1920x1200/2fons.ru-4596.jpg"/>
          <p:cNvPicPr/>
          <p:nvPr/>
        </p:nvPicPr>
        <p:blipFill>
          <a:blip r:embed="rId4" cstate="print"/>
          <a:srcRect l="25949" t="21148" r="4302" b="13454"/>
          <a:stretch>
            <a:fillRect/>
          </a:stretch>
        </p:blipFill>
        <p:spPr bwMode="auto">
          <a:xfrm>
            <a:off x="5000596" y="0"/>
            <a:ext cx="414340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lifeasmama.com/wp-content/uploads/2015/08/shutterstock_118611535.jpg"/>
          <p:cNvPicPr/>
          <p:nvPr/>
        </p:nvPicPr>
        <p:blipFill>
          <a:blip r:embed="rId5" cstate="print"/>
          <a:srcRect t="30233"/>
          <a:stretch>
            <a:fillRect/>
          </a:stretch>
        </p:blipFill>
        <p:spPr bwMode="auto">
          <a:xfrm>
            <a:off x="0" y="0"/>
            <a:ext cx="2255833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forex-pravda.ru/wp-content/uploads/2016/11/rubl-1024x683.jpg"/>
          <p:cNvPicPr/>
          <p:nvPr/>
        </p:nvPicPr>
        <p:blipFill>
          <a:blip r:embed="rId6" cstate="print"/>
          <a:srcRect l="18733" t="12152" r="33164" b="3141"/>
          <a:stretch>
            <a:fillRect/>
          </a:stretch>
        </p:blipFill>
        <p:spPr bwMode="auto">
          <a:xfrm>
            <a:off x="6286480" y="2500306"/>
            <a:ext cx="285752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teregulova.ru/images/f7af3f12a999c4b888357b5dc8e1c561.jpg"/>
          <p:cNvPicPr/>
          <p:nvPr/>
        </p:nvPicPr>
        <p:blipFill>
          <a:blip r:embed="rId7" cstate="print"/>
          <a:srcRect l="25578" t="7988" r="9316" b="7989"/>
          <a:stretch>
            <a:fillRect/>
          </a:stretch>
        </p:blipFill>
        <p:spPr bwMode="auto">
          <a:xfrm>
            <a:off x="142844" y="2428868"/>
            <a:ext cx="2000264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im0-tub-ru.yandex.net/i?id=a3907c34b171e9bdc780ebef8c4c1efc&amp;n=13"/>
          <p:cNvPicPr/>
          <p:nvPr/>
        </p:nvPicPr>
        <p:blipFill>
          <a:blip r:embed="rId8" cstate="print"/>
          <a:srcRect b="6249"/>
          <a:stretch>
            <a:fillRect/>
          </a:stretch>
        </p:blipFill>
        <p:spPr bwMode="auto">
          <a:xfrm>
            <a:off x="2214546" y="0"/>
            <a:ext cx="2739714" cy="28575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http://mywishlist.ru/pic/i/wish/orig/008/089/428.jpeg"/>
          <p:cNvPicPr/>
          <p:nvPr/>
        </p:nvPicPr>
        <p:blipFill>
          <a:blip r:embed="rId9" cstate="print"/>
          <a:srcRect l="6707" t="5153" r="9112" b="7288"/>
          <a:stretch>
            <a:fillRect/>
          </a:stretch>
        </p:blipFill>
        <p:spPr bwMode="auto">
          <a:xfrm>
            <a:off x="2428860" y="5000636"/>
            <a:ext cx="378621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28596" y="1928802"/>
            <a:ext cx="100013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Г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Ъ</a:t>
            </a:r>
            <a:r>
              <a:rPr lang="ru-RU" dirty="0" smtClean="0"/>
              <a:t>АЛ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71472" y="4357694"/>
            <a:ext cx="108901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Г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Ъ</a:t>
            </a:r>
            <a:r>
              <a:rPr lang="ru-RU" dirty="0" smtClean="0"/>
              <a:t>АНЦ</a:t>
            </a:r>
            <a:r>
              <a:rPr lang="en-US" dirty="0" smtClean="0"/>
              <a:t>l</a:t>
            </a:r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357686" y="5286388"/>
            <a:ext cx="105868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Г</a:t>
            </a:r>
            <a:r>
              <a:rPr lang="en-US" dirty="0" smtClean="0"/>
              <a:t> </a:t>
            </a:r>
            <a:r>
              <a:rPr lang="ru-RU" dirty="0" smtClean="0"/>
              <a:t>ЪАМАС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6643702" y="6072206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Г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Ъ</a:t>
            </a:r>
            <a:r>
              <a:rPr lang="ru-RU" dirty="0" smtClean="0"/>
              <a:t>УРУЩ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929454" y="642918"/>
            <a:ext cx="85946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Г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Ъ</a:t>
            </a:r>
            <a:r>
              <a:rPr lang="ru-RU" dirty="0" smtClean="0"/>
              <a:t>ЕДУ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2500298" y="2357430"/>
            <a:ext cx="92869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Г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Ъ</a:t>
            </a:r>
            <a:r>
              <a:rPr lang="ru-RU" dirty="0" smtClean="0"/>
              <a:t>ВЕТ</a:t>
            </a:r>
            <a:r>
              <a:rPr lang="en-US" dirty="0" smtClean="0"/>
              <a:t>l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http://www.playcast.ru/uploads/2014/03/07/7755395.png"/>
          <p:cNvPicPr>
            <a:picLocks noGrp="1"/>
          </p:cNvPicPr>
          <p:nvPr>
            <p:ph idx="1"/>
          </p:nvPr>
        </p:nvPicPr>
        <p:blipFill>
          <a:blip r:embed="rId2" cstate="print"/>
          <a:srcRect l="18401" t="7260" r="62640"/>
          <a:stretch>
            <a:fillRect/>
          </a:stretch>
        </p:blipFill>
        <p:spPr bwMode="auto">
          <a:xfrm>
            <a:off x="3143240" y="1928802"/>
            <a:ext cx="857256" cy="4197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mg-fotki.yandex.ru/get/6601/111029253.63/0_780bd_ff36a402_L.jpg"/>
          <p:cNvPicPr/>
          <p:nvPr/>
        </p:nvPicPr>
        <p:blipFill>
          <a:blip r:embed="rId3" cstate="print"/>
          <a:srcRect l="26562" b="15977"/>
          <a:stretch>
            <a:fillRect/>
          </a:stretch>
        </p:blipFill>
        <p:spPr bwMode="auto">
          <a:xfrm>
            <a:off x="500034" y="1571612"/>
            <a:ext cx="335758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jonvilma.com/images/apple-6.jpg"/>
          <p:cNvPicPr/>
          <p:nvPr/>
        </p:nvPicPr>
        <p:blipFill>
          <a:blip r:embed="rId4" cstate="print"/>
          <a:srcRect l="23543" t="10565" r="19936" b="13382"/>
          <a:stretch>
            <a:fillRect/>
          </a:stretch>
        </p:blipFill>
        <p:spPr bwMode="auto">
          <a:xfrm>
            <a:off x="5786414" y="0"/>
            <a:ext cx="335758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aptekanomer1.ru/uploads/products/c42cbab3ce51d3bc12919ad707bc9f71.jpg"/>
          <p:cNvPicPr/>
          <p:nvPr/>
        </p:nvPicPr>
        <p:blipFill>
          <a:blip r:embed="rId5" cstate="print"/>
          <a:srcRect l="40675" t="2116" r="39343"/>
          <a:stretch>
            <a:fillRect/>
          </a:stretch>
        </p:blipFill>
        <p:spPr bwMode="auto">
          <a:xfrm>
            <a:off x="4071934" y="1428736"/>
            <a:ext cx="1071570" cy="5257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med-heal.ru/wp-content/uploads/2016/09/cJEdYl5z.inettools.net_.resize.image_.jpg"/>
          <p:cNvPicPr/>
          <p:nvPr/>
        </p:nvPicPr>
        <p:blipFill>
          <a:blip r:embed="rId6" cstate="print"/>
          <a:srcRect t="31635"/>
          <a:stretch>
            <a:fillRect/>
          </a:stretch>
        </p:blipFill>
        <p:spPr bwMode="auto">
          <a:xfrm>
            <a:off x="0" y="0"/>
            <a:ext cx="5940425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vodopad.ru/upload/images/n0000852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34" y="5643578"/>
            <a:ext cx="3613155" cy="1057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www.sciencedaily.com/images/2015/02/150213145047_1_900x60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3643314"/>
            <a:ext cx="1785950" cy="2787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Корова с новорожденного теленка — Стоковое фото"/>
          <p:cNvPicPr/>
          <p:nvPr/>
        </p:nvPicPr>
        <p:blipFill>
          <a:blip r:embed="rId9" cstate="print"/>
          <a:srcRect l="3100" t="5568" r="34367" b="17686"/>
          <a:stretch>
            <a:fillRect/>
          </a:stretch>
        </p:blipFill>
        <p:spPr bwMode="auto">
          <a:xfrm>
            <a:off x="6429388" y="3786190"/>
            <a:ext cx="257176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3357554" y="1142984"/>
            <a:ext cx="92869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ма</a:t>
            </a:r>
            <a:r>
              <a:rPr lang="ru-RU" dirty="0" smtClean="0">
                <a:solidFill>
                  <a:srgbClr val="FF0000"/>
                </a:solidFill>
              </a:rPr>
              <a:t>г</a:t>
            </a:r>
            <a:r>
              <a:rPr lang="en-US" dirty="0" smtClean="0">
                <a:solidFill>
                  <a:srgbClr val="FF0000"/>
                </a:solidFill>
              </a:rPr>
              <a:t>l</a:t>
            </a:r>
            <a:r>
              <a:rPr lang="ru-RU" dirty="0" smtClean="0"/>
              <a:t>у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857356" y="6429396"/>
            <a:ext cx="58381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ма</a:t>
            </a:r>
            <a:r>
              <a:rPr lang="ru-RU" dirty="0" smtClean="0">
                <a:solidFill>
                  <a:srgbClr val="FF0000"/>
                </a:solidFill>
              </a:rPr>
              <a:t>г</a:t>
            </a:r>
            <a:r>
              <a:rPr lang="en-US" dirty="0" smtClean="0">
                <a:solidFill>
                  <a:srgbClr val="FF0000"/>
                </a:solidFill>
              </a:rPr>
              <a:t>l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00562" y="2500306"/>
            <a:ext cx="76014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г</a:t>
            </a:r>
            <a:r>
              <a:rPr lang="en-US" dirty="0" smtClean="0">
                <a:solidFill>
                  <a:srgbClr val="FF0000"/>
                </a:solidFill>
              </a:rPr>
              <a:t>l</a:t>
            </a:r>
            <a:r>
              <a:rPr lang="ru-RU" dirty="0" err="1" smtClean="0"/>
              <a:t>анса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7215206" y="1785926"/>
            <a:ext cx="54213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г</a:t>
            </a:r>
            <a:r>
              <a:rPr lang="en-US" dirty="0" smtClean="0">
                <a:solidFill>
                  <a:srgbClr val="FF0000"/>
                </a:solidFill>
              </a:rPr>
              <a:t>l</a:t>
            </a:r>
            <a:r>
              <a:rPr lang="ru-RU" dirty="0" err="1" smtClean="0"/>
              <a:t>еч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4857752" y="6215082"/>
            <a:ext cx="857256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rgbClr val="FF0000"/>
                </a:solidFill>
              </a:rPr>
              <a:t>г</a:t>
            </a:r>
            <a:r>
              <a:rPr lang="en-US" sz="2000" i="1" dirty="0" smtClean="0">
                <a:solidFill>
                  <a:srgbClr val="FF0000"/>
                </a:solidFill>
              </a:rPr>
              <a:t>l</a:t>
            </a:r>
            <a:r>
              <a:rPr lang="ru-RU" sz="2000" i="1" dirty="0" smtClean="0"/>
              <a:t>ин</a:t>
            </a:r>
            <a:endParaRPr lang="ru-RU" sz="2000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7358082" y="6215082"/>
            <a:ext cx="642933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г</a:t>
            </a:r>
            <a:r>
              <a:rPr lang="en-US" dirty="0">
                <a:solidFill>
                  <a:srgbClr val="FF0000"/>
                </a:solidFill>
              </a:rPr>
              <a:t>l</a:t>
            </a:r>
            <a:r>
              <a:rPr lang="ru-RU" dirty="0" err="1" smtClean="0"/>
              <a:t>ака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4.infourok.ru/uploads/ex/00ae/000cd1ed-a28fa924/img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kidwelcome.ru/images/bukvi/g/bukva_g.jpg"/>
          <p:cNvPicPr>
            <a:picLocks noGrp="1"/>
          </p:cNvPicPr>
          <p:nvPr>
            <p:ph idx="1"/>
          </p:nvPr>
        </p:nvPicPr>
        <p:blipFill>
          <a:blip r:embed="rId2" cstate="print"/>
          <a:srcRect l="8287" t="2525"/>
          <a:stretch>
            <a:fillRect/>
          </a:stretch>
        </p:blipFill>
        <p:spPr bwMode="auto">
          <a:xfrm>
            <a:off x="2357422" y="2000240"/>
            <a:ext cx="2857520" cy="341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st1.stranamam.ru/data/cache/2012may/14/20/4579269_51416-700x500.jpg"/>
          <p:cNvPicPr/>
          <p:nvPr/>
        </p:nvPicPr>
        <p:blipFill>
          <a:blip r:embed="rId3" cstate="print"/>
          <a:srcRect l="11111" r="7407" b="2381"/>
          <a:stretch>
            <a:fillRect/>
          </a:stretch>
        </p:blipFill>
        <p:spPr bwMode="auto">
          <a:xfrm>
            <a:off x="3857620" y="2786058"/>
            <a:ext cx="157163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amamadoma.ru/_mod_files/ce_images/eshop/800_01.jpg"/>
          <p:cNvPicPr/>
          <p:nvPr/>
        </p:nvPicPr>
        <p:blipFill>
          <a:blip r:embed="rId4" cstate="print"/>
          <a:srcRect l="15125" t="8854" r="22341" b="20205"/>
          <a:stretch>
            <a:fillRect/>
          </a:stretch>
        </p:blipFill>
        <p:spPr bwMode="auto">
          <a:xfrm>
            <a:off x="6715140" y="0"/>
            <a:ext cx="2428860" cy="29289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s://kosmoinstrument.ru/upload/iblock/ccd/ccd291eb88181011b2c80e188dd15f2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42852"/>
            <a:ext cx="300036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www.1000listnik.ru/wp-content/uploads/2016/03/56e13faa37c67.jpg"/>
          <p:cNvPicPr/>
          <p:nvPr/>
        </p:nvPicPr>
        <p:blipFill>
          <a:blip r:embed="rId6" cstate="print"/>
          <a:srcRect l="9112" t="14393" r="3100" b="12230"/>
          <a:stretch>
            <a:fillRect/>
          </a:stretch>
        </p:blipFill>
        <p:spPr bwMode="auto">
          <a:xfrm>
            <a:off x="2857488" y="0"/>
            <a:ext cx="4000528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http://rus-health.info/images/original/%D1%89%D0%BB%D0%B3%D0%BE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68639" y="3143248"/>
            <a:ext cx="3475361" cy="307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ysia.ru/wp-content/uploads/2016/03/1381723092.1726.366248603.jpg"/>
          <p:cNvPicPr/>
          <p:nvPr/>
        </p:nvPicPr>
        <p:blipFill>
          <a:blip r:embed="rId8" cstate="print"/>
          <a:srcRect l="22341" t="6725" r="17530"/>
          <a:stretch>
            <a:fillRect/>
          </a:stretch>
        </p:blipFill>
        <p:spPr bwMode="auto">
          <a:xfrm>
            <a:off x="142844" y="2714620"/>
            <a:ext cx="2571768" cy="3909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42910" y="6286520"/>
            <a:ext cx="1143262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err="1" smtClean="0">
                <a:solidFill>
                  <a:srgbClr val="FF0000"/>
                </a:solidFill>
              </a:rPr>
              <a:t>Гь</a:t>
            </a:r>
            <a:r>
              <a:rPr lang="ru-RU" sz="2000" dirty="0" err="1" smtClean="0"/>
              <a:t>уд</a:t>
            </a:r>
            <a:r>
              <a:rPr lang="ru-RU" sz="2000" dirty="0" err="1" smtClean="0">
                <a:solidFill>
                  <a:srgbClr val="FF0000"/>
                </a:solidFill>
              </a:rPr>
              <a:t>гь</a:t>
            </a:r>
            <a:r>
              <a:rPr lang="ru-RU" sz="2000" dirty="0" err="1" smtClean="0"/>
              <a:t>уд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928662" y="2143116"/>
            <a:ext cx="835037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err="1" smtClean="0">
                <a:solidFill>
                  <a:srgbClr val="FF0000"/>
                </a:solidFill>
              </a:rPr>
              <a:t>Гь</a:t>
            </a:r>
            <a:r>
              <a:rPr lang="ru-RU" sz="2000" dirty="0" err="1" smtClean="0"/>
              <a:t>око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3929058" y="1428736"/>
            <a:ext cx="84677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err="1" smtClean="0">
                <a:solidFill>
                  <a:srgbClr val="FF0000"/>
                </a:solidFill>
              </a:rPr>
              <a:t>Гь</a:t>
            </a:r>
            <a:r>
              <a:rPr lang="ru-RU" sz="2000" dirty="0" err="1" smtClean="0"/>
              <a:t>оло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7500958" y="2643182"/>
            <a:ext cx="723275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err="1" smtClean="0"/>
              <a:t>Гьой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6429388" y="6000768"/>
            <a:ext cx="899349" cy="6771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</a:rPr>
              <a:t>Гь</a:t>
            </a:r>
            <a:r>
              <a:rPr lang="ru-RU" dirty="0" err="1" smtClean="0"/>
              <a:t>умер</a:t>
            </a:r>
            <a:endParaRPr lang="ru-RU" dirty="0" smtClean="0"/>
          </a:p>
          <a:p>
            <a:r>
              <a:rPr lang="ru-RU" sz="2000" dirty="0" err="1" smtClean="0">
                <a:solidFill>
                  <a:srgbClr val="FF0000"/>
                </a:solidFill>
              </a:rPr>
              <a:t>Гь</a:t>
            </a:r>
            <a:r>
              <a:rPr lang="ru-RU" sz="2000" dirty="0" err="1" smtClean="0"/>
              <a:t>ими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4.infourok.ru/uploads/ex/00ae/000cd1ed-a28fa924/img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40510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 descr="https://www.passionforum.ru/upload/159/u15989/094/487865a3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214314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4" descr="https://www.passionforum.ru/upload/159/u15989/094/5596a18a.pn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714356"/>
            <a:ext cx="171451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kupitprodat.com.ua/files/uploads/posts_img/%D1%81%D0%BA%D0%B0%D1%87%D0%B0%D0%BD%D0%BD%D1%8B%D0%B5_%D1%84%D0%B0%D0%B9%D0%BB%D1%8B_(4)9.jpg"/>
          <p:cNvPicPr/>
          <p:nvPr/>
        </p:nvPicPr>
        <p:blipFill>
          <a:blip r:embed="rId4" cstate="print"/>
          <a:srcRect b="-15385"/>
          <a:stretch>
            <a:fillRect/>
          </a:stretch>
        </p:blipFill>
        <p:spPr bwMode="auto">
          <a:xfrm>
            <a:off x="3929058" y="142852"/>
            <a:ext cx="321471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www.mbfadeev.ru/260812/site/uploads/2018/11/399-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1"/>
            <a:ext cx="3000364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frukti-yagodi.ru/wp-content/uploads/2018/03/posadka-kartofelya-768x576.jpg"/>
          <p:cNvPicPr/>
          <p:nvPr/>
        </p:nvPicPr>
        <p:blipFill>
          <a:blip r:embed="rId6" cstate="print"/>
          <a:srcRect l="27484" r="10219"/>
          <a:stretch>
            <a:fillRect/>
          </a:stretch>
        </p:blipFill>
        <p:spPr bwMode="auto">
          <a:xfrm>
            <a:off x="3500430" y="2500306"/>
            <a:ext cx="2428892" cy="4085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www.galaxysss.com/upload/FileUpload2/gs_blog/00000244/original/image.jpg"/>
          <p:cNvPicPr/>
          <p:nvPr/>
        </p:nvPicPr>
        <p:blipFill>
          <a:blip r:embed="rId7" cstate="print"/>
          <a:srcRect l="21646" t="3292" r="17023" b="-420"/>
          <a:stretch>
            <a:fillRect/>
          </a:stretch>
        </p:blipFill>
        <p:spPr bwMode="auto">
          <a:xfrm>
            <a:off x="214282" y="2428868"/>
            <a:ext cx="3357554" cy="3429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agma-116.ru/wp-content/uploads/2017/08/goose-min.jpg"/>
          <p:cNvPicPr/>
          <p:nvPr/>
        </p:nvPicPr>
        <p:blipFill>
          <a:blip r:embed="rId8" cstate="print"/>
          <a:srcRect l="15000" t="9053" r="17500" b="5641"/>
          <a:stretch>
            <a:fillRect/>
          </a:stretch>
        </p:blipFill>
        <p:spPr bwMode="auto">
          <a:xfrm>
            <a:off x="6215074" y="2643182"/>
            <a:ext cx="2643206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857224" y="6143644"/>
            <a:ext cx="9639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</a:rPr>
              <a:t>хъат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15140" y="3429000"/>
            <a:ext cx="11448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err="1" smtClean="0">
                <a:solidFill>
                  <a:schemeClr val="tx2">
                    <a:lumMod val="75000"/>
                  </a:schemeClr>
                </a:solidFill>
              </a:rPr>
              <a:t>хъаз</a:t>
            </a:r>
            <a:endParaRPr lang="ru-RU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00892" y="1571612"/>
            <a:ext cx="14880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err="1" smtClean="0">
                <a:solidFill>
                  <a:schemeClr val="accent6">
                    <a:lumMod val="75000"/>
                  </a:schemeClr>
                </a:solidFill>
              </a:rPr>
              <a:t>рохъо</a:t>
            </a:r>
            <a:endParaRPr lang="ru-RU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57686" y="1857364"/>
            <a:ext cx="12218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err="1" smtClean="0"/>
              <a:t>хъил</a:t>
            </a:r>
            <a:endParaRPr lang="ru-RU" sz="4000" dirty="0"/>
          </a:p>
        </p:txBody>
      </p:sp>
      <p:sp>
        <p:nvSpPr>
          <p:cNvPr id="17" name="TextBox 16"/>
          <p:cNvSpPr txBox="1"/>
          <p:nvPr/>
        </p:nvSpPr>
        <p:spPr>
          <a:xfrm>
            <a:off x="4714876" y="5286388"/>
            <a:ext cx="14287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/>
              <a:t>рахъ</a:t>
            </a:r>
            <a:endParaRPr lang="ru-RU" sz="4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4.infourok.ru/uploads/ex/00ae/000cd1ed-a28fa924/img1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4.infourok.ru/uploads/ex/00ae/000cd1ed-a28fa924/img1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79</Words>
  <Application>Microsoft Office PowerPoint</Application>
  <PresentationFormat>Экран (4:3)</PresentationFormat>
  <Paragraphs>36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Аспект</vt:lpstr>
      <vt:lpstr>Слайд 1</vt:lpstr>
      <vt:lpstr>.</vt:lpstr>
      <vt:lpstr>Слайд 3</vt:lpstr>
      <vt:lpstr>Слайд 4</vt:lpstr>
      <vt:lpstr>Слайд 5</vt:lpstr>
      <vt:lpstr>Слайд 6</vt:lpstr>
      <vt:lpstr> </vt:lpstr>
      <vt:lpstr>Слайд 8</vt:lpstr>
      <vt:lpstr>Слайд 9</vt:lpstr>
      <vt:lpstr>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Зам_по_ИКТ</cp:lastModifiedBy>
  <cp:revision>18</cp:revision>
  <dcterms:created xsi:type="dcterms:W3CDTF">2018-03-29T21:30:07Z</dcterms:created>
  <dcterms:modified xsi:type="dcterms:W3CDTF">2020-02-07T10:52:34Z</dcterms:modified>
</cp:coreProperties>
</file>