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63" r:id="rId6"/>
    <p:sldId id="258" r:id="rId7"/>
    <p:sldId id="262" r:id="rId8"/>
    <p:sldId id="259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205F34-42C4-45C4-A392-20E0BAFC651F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92C805-E1B7-47C2-AD3B-146887F37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544168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Дарс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адур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гьабуна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бачана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5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абилеб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гимназиялъул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авар мац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алъул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адабияталъул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муг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алим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Магомедова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Эльмира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Багавдиновна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1" y="908720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Х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арпал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http://www.playcast.ru/uploads/2017/06/18/22851280.png"/>
          <p:cNvPicPr>
            <a:picLocks noGrp="1"/>
          </p:cNvPicPr>
          <p:nvPr>
            <p:ph idx="1"/>
          </p:nvPr>
        </p:nvPicPr>
        <p:blipFill>
          <a:blip r:embed="rId2" cstate="print"/>
          <a:srcRect l="21308" r="15950"/>
          <a:stretch>
            <a:fillRect/>
          </a:stretch>
        </p:blipFill>
        <p:spPr bwMode="auto">
          <a:xfrm>
            <a:off x="0" y="0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laycast.ru/uploads/2017/06/18/22851282.png"/>
          <p:cNvPicPr/>
          <p:nvPr/>
        </p:nvPicPr>
        <p:blipFill>
          <a:blip r:embed="rId3" cstate="print"/>
          <a:srcRect l="19404" t="1850" r="26542"/>
          <a:stretch>
            <a:fillRect/>
          </a:stretch>
        </p:blipFill>
        <p:spPr bwMode="auto">
          <a:xfrm>
            <a:off x="2786050" y="0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obmer.ru/www/28/reka_les_derevya_oblaka_nebo_2560x1600.jpg"/>
          <p:cNvPicPr/>
          <p:nvPr/>
        </p:nvPicPr>
        <p:blipFill>
          <a:blip r:embed="rId4" cstate="print"/>
          <a:srcRect t="49925" r="15326"/>
          <a:stretch>
            <a:fillRect/>
          </a:stretch>
        </p:blipFill>
        <p:spPr bwMode="auto">
          <a:xfrm>
            <a:off x="5786446" y="2071678"/>
            <a:ext cx="33575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eg-kwt.com/wp-content/uploads/2013/07/acdemy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143380"/>
            <a:ext cx="364330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00.yaplakal.com/pics/pics_original/1/1/0/2347011.png"/>
          <p:cNvPicPr/>
          <p:nvPr/>
        </p:nvPicPr>
        <p:blipFill>
          <a:blip r:embed="rId6" cstate="print"/>
          <a:srcRect b="11565"/>
          <a:stretch>
            <a:fillRect/>
          </a:stretch>
        </p:blipFill>
        <p:spPr bwMode="auto">
          <a:xfrm>
            <a:off x="142844" y="4572008"/>
            <a:ext cx="5600664" cy="20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unbook.com.ua/pic/images_5/quotSlovoed_-_Puteshestvuj_po_miruquot_-_Yaponiya_Kakoj_otvet_na_260_urovne-2.jpg"/>
          <p:cNvPicPr/>
          <p:nvPr/>
        </p:nvPicPr>
        <p:blipFill>
          <a:blip r:embed="rId7" cstate="print"/>
          <a:srcRect l="3615" t="4464" r="2377" b="12946"/>
          <a:stretch>
            <a:fillRect/>
          </a:stretch>
        </p:blipFill>
        <p:spPr bwMode="auto">
          <a:xfrm>
            <a:off x="0" y="2571745"/>
            <a:ext cx="557216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121db1efcb169ecd14e1da99bc2a73e6&amp;n=33&amp;h=190&amp;w=304"/>
          <p:cNvPicPr/>
          <p:nvPr/>
        </p:nvPicPr>
        <p:blipFill>
          <a:blip r:embed="rId8" cstate="print"/>
          <a:srcRect l="13494"/>
          <a:stretch>
            <a:fillRect/>
          </a:stretch>
        </p:blipFill>
        <p:spPr bwMode="auto">
          <a:xfrm>
            <a:off x="5286380" y="0"/>
            <a:ext cx="3857620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57356" y="292893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0070C0"/>
                </a:solidFill>
              </a:rPr>
              <a:t>нилъ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42913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solidFill>
                  <a:srgbClr val="00B050"/>
                </a:solidFill>
              </a:rPr>
              <a:t>лъен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1"/>
            <a:ext cx="14287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лъим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2285992"/>
            <a:ext cx="128588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 smtClean="0"/>
              <a:t>Лъар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5786454"/>
            <a:ext cx="307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err="1" smtClean="0">
                <a:solidFill>
                  <a:srgbClr val="FF0000"/>
                </a:solidFill>
              </a:rPr>
              <a:t>лъимал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4" name="Рисунок 3" descr="http://chickabiddy.ru/datas/archives/996_heov1.jpg"/>
          <p:cNvPicPr/>
          <p:nvPr/>
        </p:nvPicPr>
        <p:blipFill>
          <a:blip r:embed="rId2" cstate="print"/>
          <a:srcRect l="30128" t="6970" r="22065" b="5906"/>
          <a:stretch>
            <a:fillRect/>
          </a:stretch>
        </p:blipFill>
        <p:spPr bwMode="auto">
          <a:xfrm>
            <a:off x="2928926" y="2786058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ickabiddy.ru/datas/archives/996_fk4kh.jpg"/>
          <p:cNvPicPr/>
          <p:nvPr/>
        </p:nvPicPr>
        <p:blipFill>
          <a:blip r:embed="rId3" cstate="print"/>
          <a:srcRect l="21138" t="5766" r="18733" b="10870"/>
          <a:stretch>
            <a:fillRect/>
          </a:stretch>
        </p:blipFill>
        <p:spPr bwMode="auto">
          <a:xfrm>
            <a:off x="4572000" y="300037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2fons.ru/pic/201405/1920x1200/2fons.ru-4596.jpg"/>
          <p:cNvPicPr/>
          <p:nvPr/>
        </p:nvPicPr>
        <p:blipFill>
          <a:blip r:embed="rId4" cstate="print"/>
          <a:srcRect l="25949" t="21148" r="4302" b="13454"/>
          <a:stretch>
            <a:fillRect/>
          </a:stretch>
        </p:blipFill>
        <p:spPr bwMode="auto">
          <a:xfrm>
            <a:off x="5000596" y="0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feasmama.com/wp-content/uploads/2015/08/shutterstock_118611535.jpg"/>
          <p:cNvPicPr/>
          <p:nvPr/>
        </p:nvPicPr>
        <p:blipFill>
          <a:blip r:embed="rId5" cstate="print"/>
          <a:srcRect t="30233"/>
          <a:stretch>
            <a:fillRect/>
          </a:stretch>
        </p:blipFill>
        <p:spPr bwMode="auto">
          <a:xfrm>
            <a:off x="0" y="0"/>
            <a:ext cx="22558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orex-pravda.ru/wp-content/uploads/2016/11/rubl-1024x683.jpg"/>
          <p:cNvPicPr/>
          <p:nvPr/>
        </p:nvPicPr>
        <p:blipFill>
          <a:blip r:embed="rId6" cstate="print"/>
          <a:srcRect l="18733" t="12152" r="33164" b="3141"/>
          <a:stretch>
            <a:fillRect/>
          </a:stretch>
        </p:blipFill>
        <p:spPr bwMode="auto">
          <a:xfrm>
            <a:off x="6286480" y="250030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eregulova.ru/images/f7af3f12a999c4b888357b5dc8e1c561.jpg"/>
          <p:cNvPicPr/>
          <p:nvPr/>
        </p:nvPicPr>
        <p:blipFill>
          <a:blip r:embed="rId7" cstate="print"/>
          <a:srcRect l="25578" t="7988" r="9316" b="7989"/>
          <a:stretch>
            <a:fillRect/>
          </a:stretch>
        </p:blipFill>
        <p:spPr bwMode="auto">
          <a:xfrm>
            <a:off x="142844" y="2428868"/>
            <a:ext cx="20002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a3907c34b171e9bdc780ebef8c4c1efc&amp;n=13"/>
          <p:cNvPicPr/>
          <p:nvPr/>
        </p:nvPicPr>
        <p:blipFill>
          <a:blip r:embed="rId8" cstate="print"/>
          <a:srcRect b="6249"/>
          <a:stretch>
            <a:fillRect/>
          </a:stretch>
        </p:blipFill>
        <p:spPr bwMode="auto">
          <a:xfrm>
            <a:off x="2214546" y="0"/>
            <a:ext cx="273971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mywishlist.ru/pic/i/wish/orig/008/089/428.jpeg"/>
          <p:cNvPicPr/>
          <p:nvPr/>
        </p:nvPicPr>
        <p:blipFill>
          <a:blip r:embed="rId9" cstate="print"/>
          <a:srcRect l="6707" t="5153" r="9112" b="7288"/>
          <a:stretch>
            <a:fillRect/>
          </a:stretch>
        </p:blipFill>
        <p:spPr bwMode="auto">
          <a:xfrm>
            <a:off x="2428860" y="5000636"/>
            <a:ext cx="37862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8596" y="1928802"/>
            <a:ext cx="10001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АЛ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357694"/>
            <a:ext cx="10890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АНЦ</a:t>
            </a:r>
            <a:r>
              <a:rPr lang="en-US" dirty="0" smtClean="0"/>
              <a:t>l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5286388"/>
            <a:ext cx="1058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en-US" dirty="0" smtClean="0"/>
              <a:t> </a:t>
            </a:r>
            <a:r>
              <a:rPr lang="ru-RU" dirty="0" smtClean="0"/>
              <a:t>ЪАМАС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607220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УРУЩ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642918"/>
            <a:ext cx="8594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ЕДУ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2357430"/>
            <a:ext cx="928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Ъ</a:t>
            </a:r>
            <a:r>
              <a:rPr lang="ru-RU" dirty="0" smtClean="0"/>
              <a:t>ВЕТ</a:t>
            </a:r>
            <a:r>
              <a:rPr lang="en-US" dirty="0" smtClean="0"/>
              <a:t>l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playcast.ru/uploads/2014/03/07/7755395.png"/>
          <p:cNvPicPr>
            <a:picLocks noGrp="1"/>
          </p:cNvPicPr>
          <p:nvPr>
            <p:ph idx="1"/>
          </p:nvPr>
        </p:nvPicPr>
        <p:blipFill>
          <a:blip r:embed="rId2" cstate="print"/>
          <a:srcRect l="18401" t="7260" r="62640"/>
          <a:stretch>
            <a:fillRect/>
          </a:stretch>
        </p:blipFill>
        <p:spPr bwMode="auto">
          <a:xfrm>
            <a:off x="3143240" y="1928802"/>
            <a:ext cx="857256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6601/111029253.63/0_780bd_ff36a402_L.jpg"/>
          <p:cNvPicPr/>
          <p:nvPr/>
        </p:nvPicPr>
        <p:blipFill>
          <a:blip r:embed="rId3" cstate="print"/>
          <a:srcRect l="26562" b="15977"/>
          <a:stretch>
            <a:fillRect/>
          </a:stretch>
        </p:blipFill>
        <p:spPr bwMode="auto">
          <a:xfrm>
            <a:off x="500034" y="1571612"/>
            <a:ext cx="33575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jonvilma.com/images/apple-6.jpg"/>
          <p:cNvPicPr/>
          <p:nvPr/>
        </p:nvPicPr>
        <p:blipFill>
          <a:blip r:embed="rId4" cstate="print"/>
          <a:srcRect l="23543" t="10565" r="19936" b="13382"/>
          <a:stretch>
            <a:fillRect/>
          </a:stretch>
        </p:blipFill>
        <p:spPr bwMode="auto">
          <a:xfrm>
            <a:off x="5786414" y="0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ptekanomer1.ru/uploads/products/c42cbab3ce51d3bc12919ad707bc9f71.jpg"/>
          <p:cNvPicPr/>
          <p:nvPr/>
        </p:nvPicPr>
        <p:blipFill>
          <a:blip r:embed="rId5" cstate="print"/>
          <a:srcRect l="40675" t="2116" r="39343"/>
          <a:stretch>
            <a:fillRect/>
          </a:stretch>
        </p:blipFill>
        <p:spPr bwMode="auto">
          <a:xfrm>
            <a:off x="4071934" y="1428736"/>
            <a:ext cx="1071570" cy="525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ed-heal.ru/wp-content/uploads/2016/09/cJEdYl5z.inettools.net_.resize.image_.jpg"/>
          <p:cNvPicPr/>
          <p:nvPr/>
        </p:nvPicPr>
        <p:blipFill>
          <a:blip r:embed="rId6" cstate="print"/>
          <a:srcRect t="31635"/>
          <a:stretch>
            <a:fillRect/>
          </a:stretch>
        </p:blipFill>
        <p:spPr bwMode="auto">
          <a:xfrm>
            <a:off x="0" y="0"/>
            <a:ext cx="59404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vodopad.ru/upload/images/n000085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5643578"/>
            <a:ext cx="3613155" cy="10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sciencedaily.com/images/2015/02/150213145047_1_900x6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643314"/>
            <a:ext cx="1785950" cy="27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орова с новорожденного теленка — Стоковое фото"/>
          <p:cNvPicPr/>
          <p:nvPr/>
        </p:nvPicPr>
        <p:blipFill>
          <a:blip r:embed="rId9" cstate="print"/>
          <a:srcRect l="3100" t="5568" r="34367" b="17686"/>
          <a:stretch>
            <a:fillRect/>
          </a:stretch>
        </p:blipFill>
        <p:spPr bwMode="auto">
          <a:xfrm>
            <a:off x="6429388" y="3786190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7554" y="1142984"/>
            <a:ext cx="928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7356" y="6429396"/>
            <a:ext cx="5838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ма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2500306"/>
            <a:ext cx="760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err="1" smtClean="0"/>
              <a:t>анса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15206" y="1785926"/>
            <a:ext cx="542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err="1" smtClean="0"/>
              <a:t>еч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57752" y="6215082"/>
            <a:ext cx="85725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г</a:t>
            </a:r>
            <a:r>
              <a:rPr lang="en-US" sz="2000" i="1" dirty="0" smtClean="0">
                <a:solidFill>
                  <a:srgbClr val="FF0000"/>
                </a:solidFill>
              </a:rPr>
              <a:t>l</a:t>
            </a:r>
            <a:r>
              <a:rPr lang="ru-RU" sz="2000" i="1" dirty="0" smtClean="0"/>
              <a:t>ин</a:t>
            </a:r>
            <a:endParaRPr lang="ru-RU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58082" y="6215082"/>
            <a:ext cx="6429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ru-RU" dirty="0" err="1" smtClean="0"/>
              <a:t>ака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0ae/000cd1ed-a28fa924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idwelcome.ru/images/bukvi/g/bukva_g.jpg"/>
          <p:cNvPicPr>
            <a:picLocks noGrp="1"/>
          </p:cNvPicPr>
          <p:nvPr>
            <p:ph idx="1"/>
          </p:nvPr>
        </p:nvPicPr>
        <p:blipFill>
          <a:blip r:embed="rId2" cstate="print"/>
          <a:srcRect l="8287" t="2525"/>
          <a:stretch>
            <a:fillRect/>
          </a:stretch>
        </p:blipFill>
        <p:spPr bwMode="auto">
          <a:xfrm>
            <a:off x="2357422" y="2000240"/>
            <a:ext cx="2857520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1.stranamam.ru/data/cache/2012may/14/20/4579269_51416-700x500.jpg"/>
          <p:cNvPicPr/>
          <p:nvPr/>
        </p:nvPicPr>
        <p:blipFill>
          <a:blip r:embed="rId3" cstate="print"/>
          <a:srcRect l="11111" r="7407" b="2381"/>
          <a:stretch>
            <a:fillRect/>
          </a:stretch>
        </p:blipFill>
        <p:spPr bwMode="auto">
          <a:xfrm>
            <a:off x="3857620" y="2786058"/>
            <a:ext cx="15716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mamadoma.ru/_mod_files/ce_images/eshop/800_01.jpg"/>
          <p:cNvPicPr/>
          <p:nvPr/>
        </p:nvPicPr>
        <p:blipFill>
          <a:blip r:embed="rId4" cstate="print"/>
          <a:srcRect l="15125" t="8854" r="22341" b="20205"/>
          <a:stretch>
            <a:fillRect/>
          </a:stretch>
        </p:blipFill>
        <p:spPr bwMode="auto">
          <a:xfrm>
            <a:off x="6715140" y="0"/>
            <a:ext cx="242886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kosmoinstrument.ru/upload/iblock/ccd/ccd291eb88181011b2c80e188dd15f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30003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1000listnik.ru/wp-content/uploads/2016/03/56e13faa37c67.jpg"/>
          <p:cNvPicPr/>
          <p:nvPr/>
        </p:nvPicPr>
        <p:blipFill>
          <a:blip r:embed="rId6" cstate="print"/>
          <a:srcRect l="9112" t="14393" r="3100" b="12230"/>
          <a:stretch>
            <a:fillRect/>
          </a:stretch>
        </p:blipFill>
        <p:spPr bwMode="auto">
          <a:xfrm>
            <a:off x="2857488" y="0"/>
            <a:ext cx="40005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rus-health.info/images/original/%D1%89%D0%BB%D0%B3%D0%B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8639" y="3143248"/>
            <a:ext cx="3475361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ysia.ru/wp-content/uploads/2016/03/1381723092.1726.366248603.jpg"/>
          <p:cNvPicPr/>
          <p:nvPr/>
        </p:nvPicPr>
        <p:blipFill>
          <a:blip r:embed="rId8" cstate="print"/>
          <a:srcRect l="22341" t="6725" r="17530"/>
          <a:stretch>
            <a:fillRect/>
          </a:stretch>
        </p:blipFill>
        <p:spPr bwMode="auto">
          <a:xfrm>
            <a:off x="142844" y="2714620"/>
            <a:ext cx="2571768" cy="39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6286520"/>
            <a:ext cx="11432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уд</a:t>
            </a:r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уд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143116"/>
            <a:ext cx="83503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око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1428736"/>
            <a:ext cx="8467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оло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0958" y="2643182"/>
            <a:ext cx="7232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/>
              <a:t>Гьой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6000768"/>
            <a:ext cx="899349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Гь</a:t>
            </a:r>
            <a:r>
              <a:rPr lang="ru-RU" dirty="0" err="1" smtClean="0"/>
              <a:t>умер</a:t>
            </a:r>
            <a:endParaRPr lang="ru-RU" dirty="0" smtClean="0"/>
          </a:p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ими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0ae/000cd1ed-a28fa924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s://www.passionforum.ru/upload/159/u15989/094/487865a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www.passionforum.ru/upload/159/u15989/094/5596a18a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1435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upitprodat.com.ua/files/uploads/posts_img/%D1%81%D0%BA%D0%B0%D1%87%D0%B0%D0%BD%D0%BD%D1%8B%D0%B5_%D1%84%D0%B0%D0%B9%D0%BB%D1%8B_(4)9.jpg"/>
          <p:cNvPicPr/>
          <p:nvPr/>
        </p:nvPicPr>
        <p:blipFill>
          <a:blip r:embed="rId4" cstate="print"/>
          <a:srcRect b="-15385"/>
          <a:stretch>
            <a:fillRect/>
          </a:stretch>
        </p:blipFill>
        <p:spPr bwMode="auto">
          <a:xfrm>
            <a:off x="3929058" y="14285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bfadeev.ru/260812/site/uploads/2018/11/399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"/>
            <a:ext cx="3000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rukti-yagodi.ru/wp-content/uploads/2018/03/posadka-kartofelya-768x576.jpg"/>
          <p:cNvPicPr/>
          <p:nvPr/>
        </p:nvPicPr>
        <p:blipFill>
          <a:blip r:embed="rId6" cstate="print"/>
          <a:srcRect l="27484" r="10219"/>
          <a:stretch>
            <a:fillRect/>
          </a:stretch>
        </p:blipFill>
        <p:spPr bwMode="auto">
          <a:xfrm>
            <a:off x="3500430" y="2500306"/>
            <a:ext cx="2428892" cy="40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galaxysss.com/upload/FileUpload2/gs_blog/00000244/original/image.jpg"/>
          <p:cNvPicPr/>
          <p:nvPr/>
        </p:nvPicPr>
        <p:blipFill>
          <a:blip r:embed="rId7" cstate="print"/>
          <a:srcRect l="21646" t="3292" r="17023" b="-420"/>
          <a:stretch>
            <a:fillRect/>
          </a:stretch>
        </p:blipFill>
        <p:spPr bwMode="auto">
          <a:xfrm>
            <a:off x="214282" y="2428868"/>
            <a:ext cx="3357554" cy="34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gma-116.ru/wp-content/uploads/2017/08/goose-min.jpg"/>
          <p:cNvPicPr/>
          <p:nvPr/>
        </p:nvPicPr>
        <p:blipFill>
          <a:blip r:embed="rId8" cstate="print"/>
          <a:srcRect l="15000" t="9053" r="17500" b="5641"/>
          <a:stretch>
            <a:fillRect/>
          </a:stretch>
        </p:blipFill>
        <p:spPr bwMode="auto">
          <a:xfrm>
            <a:off x="6215074" y="2643182"/>
            <a:ext cx="264320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57224" y="6143644"/>
            <a:ext cx="96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хъат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3429000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хъаз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0892" y="1571612"/>
            <a:ext cx="148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</a:rPr>
              <a:t>рохъо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1857364"/>
            <a:ext cx="122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хъил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5286388"/>
            <a:ext cx="142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рахъ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0ae/000cd1ed-a28fa924/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0ae/000cd1ed-a28fa924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Аспект</vt:lpstr>
      <vt:lpstr>Слайд 1</vt:lpstr>
      <vt:lpstr>.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Зам_по_ИКТ</cp:lastModifiedBy>
  <cp:revision>18</cp:revision>
  <dcterms:created xsi:type="dcterms:W3CDTF">2018-03-29T21:30:07Z</dcterms:created>
  <dcterms:modified xsi:type="dcterms:W3CDTF">2020-02-07T10:52:34Z</dcterms:modified>
</cp:coreProperties>
</file>