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0" r:id="rId7"/>
    <p:sldId id="262" r:id="rId8"/>
    <p:sldId id="271" r:id="rId9"/>
    <p:sldId id="263" r:id="rId10"/>
    <p:sldId id="272" r:id="rId11"/>
    <p:sldId id="265" r:id="rId12"/>
    <p:sldId id="266" r:id="rId13"/>
    <p:sldId id="274" r:id="rId14"/>
    <p:sldId id="275" r:id="rId15"/>
    <p:sldId id="267" r:id="rId16"/>
    <p:sldId id="268" r:id="rId17"/>
    <p:sldId id="269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339966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8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qe8sa7gk2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Дибирова С.А\МОИ КАРТИНКИ\Для слайда\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" y="685800"/>
            <a:ext cx="8763000" cy="25146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</a:rPr>
              <a:t>Салам,</a:t>
            </a:r>
            <a:br>
              <a:rPr lang="ru-RU" sz="6000" b="1" dirty="0" smtClean="0">
                <a:solidFill>
                  <a:srgbClr val="00B050"/>
                </a:solidFill>
              </a:rPr>
            </a:br>
            <a:r>
              <a:rPr lang="ru-RU" sz="6000" b="1" dirty="0" err="1" smtClean="0">
                <a:solidFill>
                  <a:srgbClr val="00B050"/>
                </a:solidFill>
              </a:rPr>
              <a:t>хириял</a:t>
            </a:r>
            <a:r>
              <a:rPr lang="ru-RU" sz="6000" b="1" dirty="0" smtClean="0">
                <a:solidFill>
                  <a:srgbClr val="00B050"/>
                </a:solidFill>
              </a:rPr>
              <a:t> ц</a:t>
            </a:r>
            <a:r>
              <a:rPr lang="en-US" sz="6000" b="1" dirty="0" smtClean="0">
                <a:solidFill>
                  <a:srgbClr val="00B050"/>
                </a:solidFill>
              </a:rPr>
              <a:t>I</a:t>
            </a:r>
            <a:r>
              <a:rPr lang="ru-RU" sz="6000" b="1" dirty="0" err="1" smtClean="0">
                <a:solidFill>
                  <a:srgbClr val="00B050"/>
                </a:solidFill>
              </a:rPr>
              <a:t>алдохъаби</a:t>
            </a:r>
            <a:r>
              <a:rPr lang="ru-RU" sz="6000" b="1" dirty="0" smtClean="0">
                <a:solidFill>
                  <a:srgbClr val="00B050"/>
                </a:solidFill>
              </a:rPr>
              <a:t>!</a:t>
            </a:r>
            <a:endParaRPr lang="ru-RU" sz="60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Дибирова С.А\МОИ КАРТИНКИ\Для слайда\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8550" cy="6858000"/>
          </a:xfrm>
          <a:prstGeom prst="rect">
            <a:avLst/>
          </a:prstGeom>
          <a:noFill/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6800" y="304800"/>
            <a:ext cx="7543800" cy="6248400"/>
          </a:xfrm>
        </p:spPr>
        <p:txBody>
          <a:bodyPr>
            <a:normAutofit/>
          </a:bodyPr>
          <a:lstStyle/>
          <a:p>
            <a:endParaRPr lang="en-US" sz="2000" b="1" dirty="0" smtClean="0"/>
          </a:p>
          <a:p>
            <a:r>
              <a:rPr lang="ru-RU" sz="3600" b="1" dirty="0" smtClean="0">
                <a:solidFill>
                  <a:srgbClr val="0070C0"/>
                </a:solidFill>
                <a:latin typeface="+mj-lt"/>
              </a:rPr>
              <a:t>Т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sz="3600" b="1" dirty="0" err="1" smtClean="0">
                <a:solidFill>
                  <a:srgbClr val="0070C0"/>
                </a:solidFill>
                <a:latin typeface="+mj-lt"/>
              </a:rPr>
              <a:t>ехьалдасан</a:t>
            </a:r>
            <a:r>
              <a:rPr lang="ru-RU" sz="3600" b="1" dirty="0" smtClean="0">
                <a:solidFill>
                  <a:srgbClr val="0070C0"/>
                </a:solidFill>
                <a:latin typeface="+mj-lt"/>
              </a:rPr>
              <a:t> х</a:t>
            </a:r>
            <a:r>
              <a:rPr lang="en-US" sz="3600" b="1" dirty="0">
                <a:solidFill>
                  <a:srgbClr val="0070C0"/>
                </a:solidFill>
                <a:latin typeface="+mj-lt"/>
              </a:rPr>
              <a:t>I</a:t>
            </a:r>
            <a:r>
              <a:rPr lang="ru-RU" sz="3600" b="1" dirty="0" err="1" smtClean="0">
                <a:solidFill>
                  <a:srgbClr val="0070C0"/>
                </a:solidFill>
                <a:latin typeface="+mj-lt"/>
              </a:rPr>
              <a:t>алт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sz="3600" b="1" dirty="0" smtClean="0">
                <a:solidFill>
                  <a:srgbClr val="0070C0"/>
                </a:solidFill>
                <a:latin typeface="+mj-lt"/>
              </a:rPr>
              <a:t>и.</a:t>
            </a:r>
          </a:p>
          <a:p>
            <a:r>
              <a:rPr lang="ru-RU" sz="3600" b="1" dirty="0" smtClean="0">
                <a:solidFill>
                  <a:srgbClr val="0070C0"/>
                </a:solidFill>
                <a:latin typeface="+mj-lt"/>
              </a:rPr>
              <a:t>Х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sz="3600" b="1" dirty="0" err="1" smtClean="0">
                <a:solidFill>
                  <a:srgbClr val="0070C0"/>
                </a:solidFill>
                <a:latin typeface="+mj-lt"/>
              </a:rPr>
              <a:t>алт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sz="3600" b="1" dirty="0" smtClean="0">
                <a:solidFill>
                  <a:srgbClr val="0070C0"/>
                </a:solidFill>
                <a:latin typeface="+mj-lt"/>
              </a:rPr>
              <a:t>и 1 </a:t>
            </a:r>
            <a:r>
              <a:rPr lang="ru-RU" sz="3600" b="1" dirty="0" err="1" smtClean="0">
                <a:solidFill>
                  <a:srgbClr val="0070C0"/>
                </a:solidFill>
                <a:latin typeface="+mj-lt"/>
              </a:rPr>
              <a:t>гьумер</a:t>
            </a:r>
            <a:r>
              <a:rPr lang="ru-RU" sz="3600" b="1" dirty="0" smtClean="0">
                <a:solidFill>
                  <a:srgbClr val="0070C0"/>
                </a:solidFill>
                <a:latin typeface="+mj-lt"/>
              </a:rPr>
              <a:t> 18</a:t>
            </a:r>
            <a:endParaRPr lang="ru-RU" sz="3600" dirty="0" smtClean="0">
              <a:solidFill>
                <a:srgbClr val="FF0000"/>
              </a:solidFill>
              <a:latin typeface="+mj-lt"/>
            </a:endParaRPr>
          </a:p>
          <a:p>
            <a:pPr algn="l"/>
            <a:endParaRPr lang="ru-RU" sz="2000" b="1" dirty="0" smtClean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3601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Дибирова С.А\МОИ КАРТИНКИ\Для слайда\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1673"/>
            <a:ext cx="9188550" cy="6858000"/>
          </a:xfrm>
          <a:prstGeom prst="rect">
            <a:avLst/>
          </a:prstGeom>
          <a:noFill/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6800" y="304800"/>
            <a:ext cx="7543800" cy="6248400"/>
          </a:xfrm>
        </p:spPr>
        <p:txBody>
          <a:bodyPr>
            <a:normAutofit/>
          </a:bodyPr>
          <a:lstStyle/>
          <a:p>
            <a:endParaRPr lang="en-US" sz="2000" b="1" dirty="0" smtClean="0"/>
          </a:p>
        </p:txBody>
      </p:sp>
      <p:pic>
        <p:nvPicPr>
          <p:cNvPr id="2" name="11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1613" y="332656"/>
            <a:ext cx="7556671" cy="5667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Дибирова С.А\МОИ КАРТИНКИ\Для слайда\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8550" cy="6858000"/>
          </a:xfrm>
          <a:prstGeom prst="rect">
            <a:avLst/>
          </a:prstGeom>
          <a:noFill/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6800" y="304800"/>
            <a:ext cx="7543800" cy="6248400"/>
          </a:xfrm>
        </p:spPr>
        <p:txBody>
          <a:bodyPr>
            <a:normAutofit/>
          </a:bodyPr>
          <a:lstStyle/>
          <a:p>
            <a:endParaRPr lang="en-US" sz="2000" b="1" dirty="0" smtClean="0"/>
          </a:p>
          <a:p>
            <a:endParaRPr lang="en-US" sz="2000" b="1" dirty="0" smtClean="0"/>
          </a:p>
          <a:p>
            <a:r>
              <a:rPr lang="ru-RU" sz="2800" b="1" dirty="0" smtClean="0">
                <a:hlinkClick r:id="rId3"/>
              </a:rPr>
              <a:t>Маг</a:t>
            </a:r>
            <a:r>
              <a:rPr lang="en-US" sz="2800" b="1" dirty="0" smtClean="0">
                <a:hlinkClick r:id="rId3"/>
              </a:rPr>
              <a:t>I</a:t>
            </a:r>
            <a:r>
              <a:rPr lang="ru-RU" sz="2800" b="1" dirty="0" smtClean="0">
                <a:hlinkClick r:id="rId3"/>
              </a:rPr>
              <a:t>на </a:t>
            </a:r>
            <a:r>
              <a:rPr lang="ru-RU" sz="2800" b="1" dirty="0" err="1" smtClean="0">
                <a:hlinkClick r:id="rId3"/>
              </a:rPr>
              <a:t>данде</a:t>
            </a:r>
            <a:r>
              <a:rPr lang="ru-RU" sz="2800" b="1" dirty="0" smtClean="0">
                <a:hlinkClick r:id="rId3"/>
              </a:rPr>
              <a:t> </a:t>
            </a:r>
            <a:r>
              <a:rPr lang="ru-RU" sz="2800" b="1" dirty="0" err="1" smtClean="0">
                <a:hlinkClick r:id="rId3"/>
              </a:rPr>
              <a:t>кколел</a:t>
            </a:r>
            <a:r>
              <a:rPr lang="ru-RU" sz="2800" b="1" dirty="0" smtClean="0">
                <a:hlinkClick r:id="rId3"/>
              </a:rPr>
              <a:t> </a:t>
            </a:r>
            <a:r>
              <a:rPr lang="ru-RU" sz="2800" b="1" dirty="0" err="1" smtClean="0">
                <a:hlinkClick r:id="rId3"/>
              </a:rPr>
              <a:t>фразеологизмал</a:t>
            </a:r>
            <a:r>
              <a:rPr lang="ru-RU" sz="2800" b="1" dirty="0" smtClean="0">
                <a:hlinkClick r:id="rId3"/>
              </a:rPr>
              <a:t> </a:t>
            </a:r>
            <a:r>
              <a:rPr lang="ru-RU" sz="2800" b="1" dirty="0" err="1" smtClean="0">
                <a:hlinkClick r:id="rId3"/>
              </a:rPr>
              <a:t>лъе</a:t>
            </a: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Дибирова С.А\МОИ КАРТИНКИ\Для слайда\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8550" cy="6858000"/>
          </a:xfrm>
          <a:prstGeom prst="rect">
            <a:avLst/>
          </a:prstGeom>
          <a:noFill/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6800" y="304800"/>
            <a:ext cx="7543800" cy="6248400"/>
          </a:xfrm>
        </p:spPr>
        <p:txBody>
          <a:bodyPr>
            <a:normAutofit/>
          </a:bodyPr>
          <a:lstStyle/>
          <a:p>
            <a:endParaRPr lang="en-US" sz="8000" b="1" dirty="0"/>
          </a:p>
          <a:p>
            <a:r>
              <a:rPr lang="ru-RU" sz="4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Фразеологизмал</a:t>
            </a:r>
            <a:r>
              <a:rPr lang="ru-RU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ru-RU" sz="4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хисе</a:t>
            </a:r>
            <a:r>
              <a:rPr lang="ru-RU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ru-RU" sz="4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цо</a:t>
            </a:r>
            <a:r>
              <a:rPr lang="ru-RU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глагол -</a:t>
            </a:r>
            <a:r>
              <a:rPr lang="ru-RU" sz="4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синонималдалъун</a:t>
            </a:r>
            <a:endParaRPr lang="en-US" sz="4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+mj-lt"/>
            </a:endParaRPr>
          </a:p>
          <a:p>
            <a:endParaRPr lang="en-US" sz="8000" b="1" dirty="0">
              <a:solidFill>
                <a:srgbClr val="FF0000"/>
              </a:solidFill>
              <a:latin typeface="+mj-lt"/>
            </a:endParaRPr>
          </a:p>
          <a:p>
            <a:endParaRPr lang="en-US" sz="8000" b="1" dirty="0" smtClean="0">
              <a:solidFill>
                <a:srgbClr val="FF0000"/>
              </a:solidFill>
              <a:latin typeface="+mj-lt"/>
            </a:endParaRPr>
          </a:p>
          <a:p>
            <a:endParaRPr lang="en-US" sz="8000" b="1" dirty="0">
              <a:solidFill>
                <a:srgbClr val="FF0000"/>
              </a:solidFill>
              <a:latin typeface="+mj-lt"/>
            </a:endParaRPr>
          </a:p>
          <a:p>
            <a:endParaRPr lang="en-US" sz="8000" b="1" dirty="0" smtClean="0">
              <a:solidFill>
                <a:srgbClr val="FF0000"/>
              </a:solidFill>
              <a:latin typeface="+mj-lt"/>
            </a:endParaRPr>
          </a:p>
          <a:p>
            <a:endParaRPr lang="en-US" sz="8000" b="1" dirty="0">
              <a:solidFill>
                <a:srgbClr val="FF0000"/>
              </a:solidFill>
              <a:latin typeface="+mj-lt"/>
            </a:endParaRPr>
          </a:p>
          <a:p>
            <a:endParaRPr lang="en-US" sz="8000" b="1" dirty="0" smtClean="0">
              <a:solidFill>
                <a:srgbClr val="FF0000"/>
              </a:solidFill>
              <a:latin typeface="+mj-lt"/>
            </a:endParaRPr>
          </a:p>
          <a:p>
            <a:endParaRPr lang="en-US" sz="8000" b="1" dirty="0">
              <a:solidFill>
                <a:srgbClr val="FF0000"/>
              </a:solidFill>
              <a:latin typeface="+mj-lt"/>
            </a:endParaRPr>
          </a:p>
          <a:p>
            <a:endParaRPr lang="en-US" sz="8000" b="1" dirty="0" smtClean="0">
              <a:solidFill>
                <a:srgbClr val="FF0000"/>
              </a:solidFill>
              <a:latin typeface="+mj-lt"/>
            </a:endParaRPr>
          </a:p>
          <a:p>
            <a:endParaRPr lang="en-US" sz="8000" b="1" dirty="0">
              <a:solidFill>
                <a:srgbClr val="FF0000"/>
              </a:solidFill>
              <a:latin typeface="+mj-lt"/>
            </a:endParaRPr>
          </a:p>
          <a:p>
            <a:endParaRPr lang="en-US" sz="8000" b="1" dirty="0" smtClean="0">
              <a:solidFill>
                <a:srgbClr val="FF0000"/>
              </a:solidFill>
              <a:latin typeface="+mj-lt"/>
            </a:endParaRPr>
          </a:p>
          <a:p>
            <a:endParaRPr lang="en-US" sz="8000" b="1" dirty="0">
              <a:solidFill>
                <a:srgbClr val="FF0000"/>
              </a:solidFill>
              <a:latin typeface="+mj-lt"/>
            </a:endParaRPr>
          </a:p>
          <a:p>
            <a:endParaRPr lang="ru-RU" sz="8000" dirty="0" smtClean="0">
              <a:solidFill>
                <a:srgbClr val="FF0000"/>
              </a:solidFill>
              <a:latin typeface="+mj-lt"/>
            </a:endParaRPr>
          </a:p>
          <a:p>
            <a:pPr algn="l"/>
            <a:endParaRPr lang="ru-RU" sz="8000" b="1" dirty="0" smtClean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5696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Дибирова С.А\МОИ КАРТИНКИ\Для слайда\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8550" cy="6858000"/>
          </a:xfrm>
          <a:prstGeom prst="rect">
            <a:avLst/>
          </a:prstGeom>
          <a:noFill/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6800" y="304800"/>
            <a:ext cx="7543800" cy="6248400"/>
          </a:xfrm>
        </p:spPr>
        <p:txBody>
          <a:bodyPr>
            <a:normAutofit/>
          </a:bodyPr>
          <a:lstStyle/>
          <a:p>
            <a:endParaRPr lang="en-US" sz="8000" b="1" dirty="0" smtClean="0"/>
          </a:p>
          <a:p>
            <a:r>
              <a:rPr lang="ru-RU" sz="8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Х</a:t>
            </a:r>
            <a:r>
              <a:rPr lang="en-US" sz="80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</a:t>
            </a:r>
            <a:r>
              <a:rPr lang="ru-RU" sz="8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алхьиялъул</a:t>
            </a:r>
            <a:r>
              <a:rPr lang="ru-RU" sz="8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минута</a:t>
            </a:r>
            <a:endParaRPr lang="ru-RU" sz="8000" dirty="0" smtClean="0">
              <a:solidFill>
                <a:schemeClr val="tx2">
                  <a:lumMod val="60000"/>
                  <a:lumOff val="40000"/>
                </a:schemeClr>
              </a:solidFill>
              <a:latin typeface="+mj-lt"/>
            </a:endParaRPr>
          </a:p>
          <a:p>
            <a:pPr algn="l"/>
            <a:endParaRPr lang="ru-RU" sz="8000" b="1" dirty="0" smtClean="0">
              <a:solidFill>
                <a:schemeClr val="tx2">
                  <a:lumMod val="60000"/>
                  <a:lumOff val="4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5696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Дибирова С.А\МОИ КАРТИНКИ\Для слайда\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8550" cy="6858000"/>
          </a:xfrm>
          <a:prstGeom prst="rect">
            <a:avLst/>
          </a:prstGeom>
          <a:noFill/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6800" y="304800"/>
            <a:ext cx="7543800" cy="6248400"/>
          </a:xfrm>
        </p:spPr>
        <p:txBody>
          <a:bodyPr>
            <a:normAutofit/>
          </a:bodyPr>
          <a:lstStyle/>
          <a:p>
            <a:endParaRPr lang="en-US" sz="2000" b="1" dirty="0" smtClean="0"/>
          </a:p>
          <a:p>
            <a:endParaRPr lang="ru-RU" sz="2800" dirty="0" smtClean="0">
              <a:solidFill>
                <a:schemeClr val="accent6">
                  <a:lumMod val="75000"/>
                </a:schemeClr>
              </a:solidFill>
              <a:latin typeface="+mj-lt"/>
            </a:endParaRPr>
          </a:p>
          <a:p>
            <a:endParaRPr lang="ru-RU" sz="2000" b="1" dirty="0" smtClean="0">
              <a:solidFill>
                <a:srgbClr val="0070C0"/>
              </a:solidFill>
              <a:latin typeface="+mj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90600" y="914400"/>
          <a:ext cx="7467600" cy="5046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3800"/>
                <a:gridCol w="3733800"/>
              </a:tblGrid>
              <a:tr h="1066800">
                <a:tc>
                  <a:txBody>
                    <a:bodyPr/>
                    <a:lstStyle/>
                    <a:p>
                      <a:pPr algn="ctr"/>
                      <a:r>
                        <a:rPr lang="ru-RU" sz="2800" kern="1200" dirty="0" smtClean="0"/>
                        <a:t>Г</a:t>
                      </a:r>
                      <a:r>
                        <a:rPr lang="en-US" sz="2800" kern="1200" dirty="0" smtClean="0"/>
                        <a:t>I</a:t>
                      </a:r>
                      <a:r>
                        <a:rPr lang="ru-RU" sz="2800" kern="1200" dirty="0" err="1" smtClean="0"/>
                        <a:t>адатиял</a:t>
                      </a:r>
                      <a:r>
                        <a:rPr lang="ru-RU" sz="2800" kern="1200" dirty="0" smtClean="0"/>
                        <a:t> </a:t>
                      </a:r>
                      <a:r>
                        <a:rPr lang="ru-RU" sz="2800" kern="1200" dirty="0" err="1" smtClean="0"/>
                        <a:t>раг</a:t>
                      </a:r>
                      <a:r>
                        <a:rPr lang="en-US" sz="2800" kern="1200" dirty="0" smtClean="0"/>
                        <a:t>I</a:t>
                      </a:r>
                      <a:r>
                        <a:rPr lang="ru-RU" sz="2800" kern="1200" dirty="0" err="1" smtClean="0"/>
                        <a:t>абазул</a:t>
                      </a:r>
                      <a:r>
                        <a:rPr lang="ru-RU" sz="2800" kern="1200" dirty="0" smtClean="0"/>
                        <a:t> г</a:t>
                      </a:r>
                      <a:r>
                        <a:rPr lang="en-US" sz="2800" kern="1200" dirty="0" smtClean="0"/>
                        <a:t>I</a:t>
                      </a:r>
                      <a:r>
                        <a:rPr lang="ru-RU" sz="2800" kern="1200" dirty="0" err="1" smtClean="0"/>
                        <a:t>уц</a:t>
                      </a:r>
                      <a:r>
                        <a:rPr lang="en-US" sz="2800" kern="1200" dirty="0" smtClean="0"/>
                        <a:t>I</a:t>
                      </a:r>
                      <a:r>
                        <a:rPr lang="ru-RU" sz="2800" kern="1200" dirty="0" err="1" smtClean="0"/>
                        <a:t>иял</a:t>
                      </a:r>
                      <a:endParaRPr lang="ru-RU" sz="28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kern="1200" dirty="0" err="1" smtClean="0"/>
                        <a:t>Фразеологизмал</a:t>
                      </a:r>
                      <a:endParaRPr lang="ru-RU" sz="2800" dirty="0">
                        <a:latin typeface="+mj-lt"/>
                      </a:endParaRPr>
                    </a:p>
                  </a:txBody>
                  <a:tcPr/>
                </a:tc>
              </a:tr>
              <a:tr h="3980070">
                <a:tc>
                  <a:txBody>
                    <a:bodyPr/>
                    <a:lstStyle/>
                    <a:p>
                      <a:pPr lvl="0"/>
                      <a:endParaRPr lang="ru-RU" sz="2400" kern="1200" dirty="0" smtClean="0"/>
                    </a:p>
                    <a:p>
                      <a:pPr lvl="0"/>
                      <a:r>
                        <a:rPr lang="ru-RU" sz="2400" b="1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1.</a:t>
                      </a:r>
                      <a:r>
                        <a:rPr lang="ru-RU" sz="240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 </a:t>
                      </a:r>
                      <a:r>
                        <a:rPr lang="ru-RU" sz="2400" b="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Раг</a:t>
                      </a:r>
                      <a:r>
                        <a:rPr lang="en-US" sz="2400" b="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I</a:t>
                      </a:r>
                      <a:r>
                        <a:rPr lang="ru-RU" sz="2400" b="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аби</a:t>
                      </a:r>
                      <a:r>
                        <a:rPr lang="ru-RU" sz="2400" b="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 </a:t>
                      </a:r>
                      <a:r>
                        <a:rPr lang="ru-RU" sz="2400" b="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хисизе</a:t>
                      </a:r>
                      <a:r>
                        <a:rPr lang="en-US" sz="2400" b="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 </a:t>
                      </a:r>
                      <a:r>
                        <a:rPr lang="ru-RU" sz="2400" b="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бегьула</a:t>
                      </a:r>
                      <a:r>
                        <a:rPr lang="ru-RU" sz="2400" b="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.</a:t>
                      </a:r>
                    </a:p>
                    <a:p>
                      <a:pPr lvl="0"/>
                      <a:endParaRPr lang="ru-RU" sz="2400" b="0" kern="1200" dirty="0" smtClean="0">
                        <a:solidFill>
                          <a:srgbClr val="0070C0"/>
                        </a:solidFill>
                        <a:latin typeface="+mj-lt"/>
                      </a:endParaRPr>
                    </a:p>
                    <a:p>
                      <a:pPr lvl="0"/>
                      <a:endParaRPr lang="ru-RU" sz="2400" b="0" kern="1200" dirty="0" smtClean="0">
                        <a:solidFill>
                          <a:srgbClr val="0070C0"/>
                        </a:solidFill>
                        <a:latin typeface="+mj-lt"/>
                      </a:endParaRPr>
                    </a:p>
                    <a:p>
                      <a:pPr lvl="0"/>
                      <a:r>
                        <a:rPr lang="ru-RU" sz="2400" b="1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2</a:t>
                      </a:r>
                      <a:r>
                        <a:rPr lang="ru-RU" sz="2400" b="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. </a:t>
                      </a:r>
                      <a:r>
                        <a:rPr lang="ru-RU" sz="2400" b="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Раг</a:t>
                      </a:r>
                      <a:r>
                        <a:rPr lang="en-US" sz="2400" b="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I</a:t>
                      </a:r>
                      <a:r>
                        <a:rPr lang="ru-RU" sz="2400" b="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абаз </a:t>
                      </a:r>
                      <a:r>
                        <a:rPr lang="ru-RU" sz="2400" b="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жидерго</a:t>
                      </a:r>
                      <a:r>
                        <a:rPr lang="ru-RU" sz="2400" b="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 маг</a:t>
                      </a:r>
                      <a:r>
                        <a:rPr lang="en-US" sz="2400" b="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I</a:t>
                      </a:r>
                      <a:r>
                        <a:rPr lang="ru-RU" sz="2400" b="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на </a:t>
                      </a:r>
                      <a:r>
                        <a:rPr lang="ru-RU" sz="2400" b="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ц</a:t>
                      </a:r>
                      <a:r>
                        <a:rPr lang="en-US" sz="2400" b="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I</a:t>
                      </a:r>
                      <a:r>
                        <a:rPr lang="ru-RU" sz="2400" b="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унула</a:t>
                      </a:r>
                      <a:r>
                        <a:rPr lang="ru-RU" sz="2400" b="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.</a:t>
                      </a:r>
                    </a:p>
                    <a:p>
                      <a:pPr lvl="0"/>
                      <a:endParaRPr lang="ru-RU" sz="2400" b="0" kern="1200" dirty="0" smtClean="0">
                        <a:solidFill>
                          <a:srgbClr val="0070C0"/>
                        </a:solidFill>
                        <a:latin typeface="+mj-lt"/>
                      </a:endParaRPr>
                    </a:p>
                    <a:p>
                      <a:r>
                        <a:rPr lang="ru-RU" sz="2400" b="1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3.</a:t>
                      </a:r>
                      <a:r>
                        <a:rPr lang="ru-RU" sz="2400" b="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 </a:t>
                      </a:r>
                      <a:r>
                        <a:rPr lang="ru-RU" sz="2400" b="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Каламалъулъ</a:t>
                      </a:r>
                      <a:r>
                        <a:rPr lang="ru-RU" sz="2400" b="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 к</a:t>
                      </a:r>
                      <a:r>
                        <a:rPr lang="en-US" sz="2400" b="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I</a:t>
                      </a:r>
                      <a:r>
                        <a:rPr lang="ru-RU" sz="2400" b="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алъалаго</a:t>
                      </a:r>
                      <a:r>
                        <a:rPr lang="ru-RU" sz="2400" b="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 г</a:t>
                      </a:r>
                      <a:r>
                        <a:rPr lang="en-US" sz="2400" b="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I</a:t>
                      </a:r>
                      <a:r>
                        <a:rPr lang="ru-RU" sz="2400" b="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уц</a:t>
                      </a:r>
                      <a:r>
                        <a:rPr lang="en-US" sz="2400" b="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I</a:t>
                      </a:r>
                      <a:r>
                        <a:rPr lang="ru-RU" sz="2400" b="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ун</a:t>
                      </a:r>
                      <a:r>
                        <a:rPr lang="ru-RU" sz="2400" b="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 </a:t>
                      </a:r>
                      <a:r>
                        <a:rPr lang="ru-RU" sz="2400" b="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рач</a:t>
                      </a:r>
                      <a:r>
                        <a:rPr lang="en-US" sz="2400" b="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I</a:t>
                      </a:r>
                      <a:r>
                        <a:rPr lang="ru-RU" sz="2400" b="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уна</a:t>
                      </a:r>
                      <a:r>
                        <a:rPr lang="ru-RU" sz="2400" b="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.</a:t>
                      </a:r>
                      <a:endParaRPr lang="ru-RU" sz="2400" b="0" dirty="0">
                        <a:solidFill>
                          <a:srgbClr val="0070C0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endParaRPr lang="ru-RU" sz="2400" kern="1200" dirty="0" smtClean="0"/>
                    </a:p>
                    <a:p>
                      <a:pPr lvl="0"/>
                      <a:r>
                        <a:rPr lang="ru-RU" sz="2400" b="1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1.</a:t>
                      </a:r>
                      <a:r>
                        <a:rPr lang="ru-RU" sz="240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 </a:t>
                      </a:r>
                      <a:r>
                        <a:rPr lang="ru-RU" sz="240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Раг</a:t>
                      </a:r>
                      <a:r>
                        <a:rPr lang="en-US" sz="240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I</a:t>
                      </a:r>
                      <a:r>
                        <a:rPr lang="ru-RU" sz="240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аби</a:t>
                      </a:r>
                      <a:r>
                        <a:rPr lang="ru-RU" sz="240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 </a:t>
                      </a:r>
                      <a:r>
                        <a:rPr lang="ru-RU" sz="240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хисизе</a:t>
                      </a:r>
                      <a:r>
                        <a:rPr lang="en-US" sz="240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 </a:t>
                      </a:r>
                      <a:r>
                        <a:rPr lang="ru-RU" sz="240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бегьуларо</a:t>
                      </a:r>
                      <a:r>
                        <a:rPr lang="ru-RU" sz="240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.</a:t>
                      </a:r>
                    </a:p>
                    <a:p>
                      <a:pPr lvl="0"/>
                      <a:endParaRPr lang="ru-RU" sz="2400" kern="1200" dirty="0" smtClean="0">
                        <a:solidFill>
                          <a:srgbClr val="0070C0"/>
                        </a:solidFill>
                        <a:latin typeface="+mj-lt"/>
                      </a:endParaRPr>
                    </a:p>
                    <a:p>
                      <a:pPr lvl="0"/>
                      <a:r>
                        <a:rPr lang="ru-RU" sz="2400" b="1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2.</a:t>
                      </a:r>
                      <a:r>
                        <a:rPr lang="ru-RU" sz="240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 </a:t>
                      </a:r>
                      <a:r>
                        <a:rPr lang="ru-RU" sz="240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Раг</a:t>
                      </a:r>
                      <a:r>
                        <a:rPr lang="en-US" sz="240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I</a:t>
                      </a:r>
                      <a:r>
                        <a:rPr lang="ru-RU" sz="240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абаз </a:t>
                      </a:r>
                      <a:r>
                        <a:rPr lang="ru-RU" sz="240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жидерго</a:t>
                      </a:r>
                      <a:r>
                        <a:rPr lang="ru-RU" sz="240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 маг</a:t>
                      </a:r>
                      <a:r>
                        <a:rPr lang="en-US" sz="240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I</a:t>
                      </a:r>
                      <a:r>
                        <a:rPr lang="ru-RU" sz="240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на </a:t>
                      </a:r>
                      <a:r>
                        <a:rPr lang="ru-RU" sz="240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ц</a:t>
                      </a:r>
                      <a:r>
                        <a:rPr lang="en-US" sz="240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I</a:t>
                      </a:r>
                      <a:r>
                        <a:rPr lang="ru-RU" sz="240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унуларо</a:t>
                      </a:r>
                      <a:r>
                        <a:rPr lang="ru-RU" sz="240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.</a:t>
                      </a:r>
                    </a:p>
                    <a:p>
                      <a:endParaRPr lang="ru-RU" sz="2400" kern="1200" dirty="0" smtClean="0">
                        <a:solidFill>
                          <a:srgbClr val="0070C0"/>
                        </a:solidFill>
                        <a:latin typeface="+mj-lt"/>
                      </a:endParaRPr>
                    </a:p>
                    <a:p>
                      <a:r>
                        <a:rPr lang="ru-RU" sz="2400" b="1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3.</a:t>
                      </a:r>
                      <a:r>
                        <a:rPr lang="ru-RU" sz="240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 Рак</a:t>
                      </a:r>
                      <a:r>
                        <a:rPr lang="en-US" sz="240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I</a:t>
                      </a:r>
                      <a:r>
                        <a:rPr lang="ru-RU" sz="240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алда</a:t>
                      </a:r>
                      <a:r>
                        <a:rPr lang="ru-RU" sz="240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 ч</a:t>
                      </a:r>
                      <a:r>
                        <a:rPr lang="en-US" sz="240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I</a:t>
                      </a:r>
                      <a:r>
                        <a:rPr lang="ru-RU" sz="240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езаризе</a:t>
                      </a:r>
                      <a:r>
                        <a:rPr lang="ru-RU" sz="240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 </a:t>
                      </a:r>
                      <a:r>
                        <a:rPr lang="ru-RU" sz="2400" kern="1200" dirty="0" err="1" smtClean="0">
                          <a:solidFill>
                            <a:srgbClr val="0070C0"/>
                          </a:solidFill>
                          <a:latin typeface="+mj-lt"/>
                        </a:rPr>
                        <a:t>ккола</a:t>
                      </a:r>
                      <a:r>
                        <a:rPr lang="ru-RU" sz="2400" kern="1200" dirty="0" smtClean="0">
                          <a:solidFill>
                            <a:srgbClr val="0070C0"/>
                          </a:solidFill>
                          <a:latin typeface="+mj-lt"/>
                        </a:rPr>
                        <a:t>.</a:t>
                      </a:r>
                      <a:endParaRPr lang="ru-RU" sz="2400" dirty="0">
                        <a:solidFill>
                          <a:srgbClr val="0070C0"/>
                        </a:solidFill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Дибирова С.А\МОИ КАРТИНКИ\Для слайда\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8550" cy="6858000"/>
          </a:xfrm>
          <a:prstGeom prst="rect">
            <a:avLst/>
          </a:prstGeom>
          <a:noFill/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90600" y="1295400"/>
            <a:ext cx="7696200" cy="4191000"/>
          </a:xfrm>
        </p:spPr>
        <p:txBody>
          <a:bodyPr>
            <a:normAutofit/>
          </a:bodyPr>
          <a:lstStyle/>
          <a:p>
            <a:r>
              <a:rPr lang="ru-RU" sz="3600" b="1" dirty="0" err="1" smtClean="0">
                <a:solidFill>
                  <a:srgbClr val="0070C0"/>
                </a:solidFill>
                <a:latin typeface="+mj-lt"/>
              </a:rPr>
              <a:t>Рокъобе</a:t>
            </a:r>
            <a:r>
              <a:rPr lang="ru-RU" sz="3600" b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sz="3600" b="1" dirty="0" err="1" smtClean="0">
                <a:solidFill>
                  <a:srgbClr val="0070C0"/>
                </a:solidFill>
                <a:latin typeface="+mj-lt"/>
              </a:rPr>
              <a:t>х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sz="3600" b="1" dirty="0" err="1" smtClean="0">
                <a:solidFill>
                  <a:srgbClr val="0070C0"/>
                </a:solidFill>
                <a:latin typeface="+mj-lt"/>
              </a:rPr>
              <a:t>алт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sz="3600" b="1" dirty="0" smtClean="0">
                <a:solidFill>
                  <a:srgbClr val="0070C0"/>
                </a:solidFill>
                <a:latin typeface="+mj-lt"/>
              </a:rPr>
              <a:t>и</a:t>
            </a:r>
            <a:endParaRPr lang="en-US" sz="3600" b="1" dirty="0" smtClean="0">
              <a:solidFill>
                <a:srgbClr val="0070C0"/>
              </a:solidFill>
              <a:latin typeface="+mj-lt"/>
            </a:endParaRPr>
          </a:p>
          <a:p>
            <a:endParaRPr lang="ru-RU" sz="2000" dirty="0" smtClean="0">
              <a:latin typeface="+mj-lt"/>
            </a:endParaRPr>
          </a:p>
          <a:p>
            <a:pPr algn="l"/>
            <a:r>
              <a:rPr lang="ru-RU" sz="2800" i="1" dirty="0" err="1" smtClean="0">
                <a:solidFill>
                  <a:srgbClr val="339966"/>
                </a:solidFill>
                <a:latin typeface="+mj-lt"/>
              </a:rPr>
              <a:t>Мун</a:t>
            </a:r>
            <a:r>
              <a:rPr lang="ru-RU" sz="2800" i="1" dirty="0" smtClean="0">
                <a:solidFill>
                  <a:srgbClr val="339966"/>
                </a:solidFill>
                <a:latin typeface="+mj-lt"/>
              </a:rPr>
              <a:t> </a:t>
            </a:r>
            <a:r>
              <a:rPr lang="ru-RU" sz="2800" i="1" dirty="0" err="1" smtClean="0">
                <a:solidFill>
                  <a:srgbClr val="339966"/>
                </a:solidFill>
                <a:latin typeface="+mj-lt"/>
              </a:rPr>
              <a:t>дурго</a:t>
            </a:r>
            <a:r>
              <a:rPr lang="en-US" sz="2800" i="1" dirty="0" smtClean="0">
                <a:solidFill>
                  <a:srgbClr val="339966"/>
                </a:solidFill>
                <a:latin typeface="+mj-lt"/>
              </a:rPr>
              <a:t> </a:t>
            </a:r>
            <a:r>
              <a:rPr lang="ru-RU" sz="2800" i="1" dirty="0" err="1" smtClean="0">
                <a:solidFill>
                  <a:srgbClr val="339966"/>
                </a:solidFill>
                <a:latin typeface="+mj-lt"/>
              </a:rPr>
              <a:t>умумузда</a:t>
            </a:r>
            <a:r>
              <a:rPr lang="en-US" sz="2800" i="1" dirty="0" smtClean="0">
                <a:solidFill>
                  <a:srgbClr val="339966"/>
                </a:solidFill>
                <a:latin typeface="+mj-lt"/>
              </a:rPr>
              <a:t> </a:t>
            </a:r>
            <a:r>
              <a:rPr lang="ru-RU" sz="2800" b="1" i="1" dirty="0" err="1" smtClean="0">
                <a:solidFill>
                  <a:srgbClr val="339966"/>
                </a:solidFill>
                <a:latin typeface="+mj-lt"/>
              </a:rPr>
              <a:t>гьумер</a:t>
            </a:r>
            <a:r>
              <a:rPr lang="ru-RU" sz="2800" b="1" i="1" dirty="0" smtClean="0">
                <a:solidFill>
                  <a:srgbClr val="339966"/>
                </a:solidFill>
                <a:latin typeface="+mj-lt"/>
              </a:rPr>
              <a:t> бух</a:t>
            </a:r>
            <a:r>
              <a:rPr lang="en-US" sz="2800" b="1" i="1" dirty="0" smtClean="0">
                <a:solidFill>
                  <a:srgbClr val="339966"/>
                </a:solidFill>
                <a:latin typeface="+mj-lt"/>
              </a:rPr>
              <a:t>I</a:t>
            </a:r>
            <a:r>
              <a:rPr lang="ru-RU" sz="2800" b="1" i="1" dirty="0" err="1" smtClean="0">
                <a:solidFill>
                  <a:srgbClr val="339966"/>
                </a:solidFill>
                <a:latin typeface="+mj-lt"/>
              </a:rPr>
              <a:t>ун</a:t>
            </a:r>
            <a:r>
              <a:rPr lang="ru-RU" sz="2800" b="1" i="1" dirty="0" smtClean="0">
                <a:solidFill>
                  <a:srgbClr val="339966"/>
                </a:solidFill>
                <a:latin typeface="+mj-lt"/>
              </a:rPr>
              <a:t> к</a:t>
            </a:r>
            <a:r>
              <a:rPr lang="en-US" sz="2800" b="1" i="1" dirty="0" smtClean="0">
                <a:solidFill>
                  <a:srgbClr val="339966"/>
                </a:solidFill>
                <a:latin typeface="+mj-lt"/>
              </a:rPr>
              <a:t>I</a:t>
            </a:r>
            <a:r>
              <a:rPr lang="ru-RU" sz="2800" b="1" i="1" dirty="0" err="1" smtClean="0">
                <a:solidFill>
                  <a:srgbClr val="339966"/>
                </a:solidFill>
                <a:latin typeface="+mj-lt"/>
              </a:rPr>
              <a:t>алъаге</a:t>
            </a:r>
            <a:endParaRPr lang="ru-RU" sz="2800" b="1" dirty="0" smtClean="0">
              <a:solidFill>
                <a:srgbClr val="339966"/>
              </a:solidFill>
              <a:latin typeface="+mj-lt"/>
            </a:endParaRPr>
          </a:p>
          <a:p>
            <a:pPr algn="l"/>
            <a:r>
              <a:rPr lang="ru-RU" sz="2800" b="1" i="1" dirty="0" err="1" smtClean="0">
                <a:solidFill>
                  <a:srgbClr val="339966"/>
                </a:solidFill>
                <a:latin typeface="+mj-lt"/>
              </a:rPr>
              <a:t>Берал</a:t>
            </a:r>
            <a:r>
              <a:rPr lang="ru-RU" sz="2800" b="1" i="1" dirty="0" smtClean="0">
                <a:solidFill>
                  <a:srgbClr val="339966"/>
                </a:solidFill>
                <a:latin typeface="+mj-lt"/>
              </a:rPr>
              <a:t> г</a:t>
            </a:r>
            <a:r>
              <a:rPr lang="en-US" sz="2800" b="1" i="1" dirty="0" smtClean="0">
                <a:solidFill>
                  <a:srgbClr val="339966"/>
                </a:solidFill>
                <a:latin typeface="+mj-lt"/>
              </a:rPr>
              <a:t>I</a:t>
            </a:r>
            <a:r>
              <a:rPr lang="ru-RU" sz="2800" b="1" i="1" dirty="0" err="1" smtClean="0">
                <a:solidFill>
                  <a:srgbClr val="339966"/>
                </a:solidFill>
                <a:latin typeface="+mj-lt"/>
              </a:rPr>
              <a:t>одоре</a:t>
            </a:r>
            <a:r>
              <a:rPr lang="ru-RU" sz="2800" b="1" i="1" dirty="0" smtClean="0">
                <a:solidFill>
                  <a:srgbClr val="339966"/>
                </a:solidFill>
                <a:latin typeface="+mj-lt"/>
              </a:rPr>
              <a:t> т</a:t>
            </a:r>
            <a:r>
              <a:rPr lang="en-US" sz="2800" b="1" i="1" dirty="0" smtClean="0">
                <a:solidFill>
                  <a:srgbClr val="339966"/>
                </a:solidFill>
                <a:latin typeface="+mj-lt"/>
              </a:rPr>
              <a:t>I</a:t>
            </a:r>
            <a:r>
              <a:rPr lang="ru-RU" sz="2800" b="1" i="1" dirty="0" err="1" smtClean="0">
                <a:solidFill>
                  <a:srgbClr val="339966"/>
                </a:solidFill>
                <a:latin typeface="+mj-lt"/>
              </a:rPr>
              <a:t>амун</a:t>
            </a:r>
            <a:r>
              <a:rPr lang="ru-RU" sz="2800" i="1" dirty="0" smtClean="0">
                <a:solidFill>
                  <a:srgbClr val="339966"/>
                </a:solidFill>
                <a:latin typeface="+mj-lt"/>
              </a:rPr>
              <a:t>, </a:t>
            </a:r>
            <a:r>
              <a:rPr lang="ru-RU" sz="2800" i="1" dirty="0" err="1" smtClean="0">
                <a:solidFill>
                  <a:srgbClr val="339966"/>
                </a:solidFill>
                <a:latin typeface="+mj-lt"/>
              </a:rPr>
              <a:t>эхете</a:t>
            </a:r>
            <a:r>
              <a:rPr lang="en-US" sz="2800" i="1" dirty="0" smtClean="0">
                <a:solidFill>
                  <a:srgbClr val="339966"/>
                </a:solidFill>
                <a:latin typeface="+mj-lt"/>
              </a:rPr>
              <a:t> </a:t>
            </a:r>
            <a:r>
              <a:rPr lang="ru-RU" sz="2800" i="1" dirty="0" err="1" smtClean="0">
                <a:solidFill>
                  <a:srgbClr val="339966"/>
                </a:solidFill>
                <a:latin typeface="+mj-lt"/>
              </a:rPr>
              <a:t>гьезда</a:t>
            </a:r>
            <a:r>
              <a:rPr lang="en-US" sz="2800" i="1" dirty="0" smtClean="0">
                <a:solidFill>
                  <a:srgbClr val="339966"/>
                </a:solidFill>
                <a:latin typeface="+mj-lt"/>
              </a:rPr>
              <a:t> </a:t>
            </a:r>
            <a:r>
              <a:rPr lang="ru-RU" sz="2800" i="1" dirty="0" err="1" smtClean="0">
                <a:solidFill>
                  <a:srgbClr val="339966"/>
                </a:solidFill>
                <a:latin typeface="+mj-lt"/>
              </a:rPr>
              <a:t>цеве</a:t>
            </a:r>
            <a:r>
              <a:rPr lang="ru-RU" sz="2800" i="1" dirty="0" smtClean="0">
                <a:solidFill>
                  <a:srgbClr val="339966"/>
                </a:solidFill>
                <a:latin typeface="+mj-lt"/>
              </a:rPr>
              <a:t>.</a:t>
            </a:r>
            <a:endParaRPr lang="ru-RU" sz="2800" dirty="0" smtClean="0">
              <a:solidFill>
                <a:srgbClr val="339966"/>
              </a:solidFill>
              <a:latin typeface="+mj-lt"/>
            </a:endParaRPr>
          </a:p>
          <a:p>
            <a:pPr algn="l"/>
            <a:r>
              <a:rPr lang="ru-RU" sz="2800" i="1" dirty="0" err="1" smtClean="0">
                <a:solidFill>
                  <a:srgbClr val="339966"/>
                </a:solidFill>
                <a:latin typeface="+mj-lt"/>
              </a:rPr>
              <a:t>Гьалмагълъийилан</a:t>
            </a:r>
            <a:r>
              <a:rPr lang="en-US" sz="2800" i="1" dirty="0" smtClean="0">
                <a:solidFill>
                  <a:srgbClr val="339966"/>
                </a:solidFill>
                <a:latin typeface="+mj-lt"/>
              </a:rPr>
              <a:t> </a:t>
            </a:r>
            <a:r>
              <a:rPr lang="ru-RU" sz="2800" i="1" dirty="0" err="1" smtClean="0">
                <a:solidFill>
                  <a:srgbClr val="339966"/>
                </a:solidFill>
                <a:latin typeface="+mj-lt"/>
              </a:rPr>
              <a:t>ккараз</a:t>
            </a:r>
            <a:r>
              <a:rPr lang="en-US" sz="2800" i="1" dirty="0" smtClean="0">
                <a:solidFill>
                  <a:srgbClr val="339966"/>
                </a:solidFill>
                <a:latin typeface="+mj-lt"/>
              </a:rPr>
              <a:t> </a:t>
            </a:r>
            <a:r>
              <a:rPr lang="ru-RU" sz="2800" b="1" i="1" dirty="0" err="1" smtClean="0">
                <a:solidFill>
                  <a:srgbClr val="339966"/>
                </a:solidFill>
                <a:latin typeface="+mj-lt"/>
              </a:rPr>
              <a:t>гъоркье</a:t>
            </a:r>
            <a:r>
              <a:rPr lang="en-US" sz="2800" b="1" i="1" dirty="0" smtClean="0">
                <a:solidFill>
                  <a:srgbClr val="339966"/>
                </a:solidFill>
                <a:latin typeface="+mj-lt"/>
              </a:rPr>
              <a:t> </a:t>
            </a:r>
            <a:r>
              <a:rPr lang="ru-RU" sz="2800" b="1" i="1" dirty="0" err="1" smtClean="0">
                <a:solidFill>
                  <a:srgbClr val="339966"/>
                </a:solidFill>
                <a:latin typeface="+mj-lt"/>
              </a:rPr>
              <a:t>рехизе</a:t>
            </a:r>
            <a:r>
              <a:rPr lang="ru-RU" sz="2800" b="1" i="1" dirty="0" smtClean="0">
                <a:solidFill>
                  <a:srgbClr val="339966"/>
                </a:solidFill>
                <a:latin typeface="+mj-lt"/>
              </a:rPr>
              <a:t> ч</a:t>
            </a:r>
            <a:r>
              <a:rPr lang="en-US" sz="2800" b="1" i="1" dirty="0" smtClean="0">
                <a:solidFill>
                  <a:srgbClr val="339966"/>
                </a:solidFill>
                <a:latin typeface="+mj-lt"/>
              </a:rPr>
              <a:t>I</a:t>
            </a:r>
            <a:r>
              <a:rPr lang="ru-RU" sz="2800" b="1" i="1" dirty="0" err="1" smtClean="0">
                <a:solidFill>
                  <a:srgbClr val="339966"/>
                </a:solidFill>
                <a:latin typeface="+mj-lt"/>
              </a:rPr>
              <a:t>оге</a:t>
            </a:r>
            <a:r>
              <a:rPr lang="ru-RU" sz="2800" i="1" dirty="0" smtClean="0">
                <a:solidFill>
                  <a:srgbClr val="339966"/>
                </a:solidFill>
                <a:latin typeface="+mj-lt"/>
              </a:rPr>
              <a:t>,</a:t>
            </a:r>
            <a:endParaRPr lang="ru-RU" sz="2800" dirty="0" smtClean="0">
              <a:solidFill>
                <a:srgbClr val="339966"/>
              </a:solidFill>
              <a:latin typeface="+mj-lt"/>
            </a:endParaRPr>
          </a:p>
          <a:p>
            <a:pPr algn="l"/>
            <a:r>
              <a:rPr lang="ru-RU" sz="2800" i="1" dirty="0" err="1" smtClean="0">
                <a:solidFill>
                  <a:srgbClr val="339966"/>
                </a:solidFill>
                <a:latin typeface="+mj-lt"/>
              </a:rPr>
              <a:t>Бицаралдаги</a:t>
            </a:r>
            <a:r>
              <a:rPr lang="en-US" sz="2800" i="1" dirty="0" smtClean="0">
                <a:solidFill>
                  <a:srgbClr val="339966"/>
                </a:solidFill>
                <a:latin typeface="+mj-lt"/>
              </a:rPr>
              <a:t> </a:t>
            </a:r>
            <a:r>
              <a:rPr lang="ru-RU" sz="2800" i="1" dirty="0" err="1" smtClean="0">
                <a:solidFill>
                  <a:srgbClr val="339966"/>
                </a:solidFill>
                <a:latin typeface="+mj-lt"/>
              </a:rPr>
              <a:t>божун</a:t>
            </a:r>
            <a:r>
              <a:rPr lang="ru-RU" sz="2800" i="1" dirty="0" smtClean="0">
                <a:solidFill>
                  <a:srgbClr val="339966"/>
                </a:solidFill>
                <a:latin typeface="+mj-lt"/>
              </a:rPr>
              <a:t>, </a:t>
            </a:r>
            <a:r>
              <a:rPr lang="ru-RU" sz="2800" b="1" i="1" dirty="0" smtClean="0">
                <a:solidFill>
                  <a:srgbClr val="339966"/>
                </a:solidFill>
                <a:latin typeface="+mj-lt"/>
              </a:rPr>
              <a:t>бет</a:t>
            </a:r>
            <a:r>
              <a:rPr lang="en-US" sz="2800" b="1" i="1" dirty="0" smtClean="0">
                <a:solidFill>
                  <a:srgbClr val="339966"/>
                </a:solidFill>
                <a:latin typeface="+mj-lt"/>
              </a:rPr>
              <a:t>I</a:t>
            </a:r>
            <a:r>
              <a:rPr lang="ru-RU" sz="2800" b="1" i="1" dirty="0" smtClean="0">
                <a:solidFill>
                  <a:srgbClr val="339966"/>
                </a:solidFill>
                <a:latin typeface="+mj-lt"/>
              </a:rPr>
              <a:t>ер </a:t>
            </a:r>
            <a:r>
              <a:rPr lang="ru-RU" sz="2800" b="1" i="1" dirty="0" err="1" smtClean="0">
                <a:solidFill>
                  <a:srgbClr val="339966"/>
                </a:solidFill>
                <a:latin typeface="+mj-lt"/>
              </a:rPr>
              <a:t>билун</a:t>
            </a:r>
            <a:r>
              <a:rPr lang="ru-RU" sz="2800" b="1" i="1" dirty="0" smtClean="0">
                <a:solidFill>
                  <a:srgbClr val="339966"/>
                </a:solidFill>
                <a:latin typeface="+mj-lt"/>
              </a:rPr>
              <a:t> </a:t>
            </a:r>
            <a:r>
              <a:rPr lang="ru-RU" sz="2800" b="1" i="1" dirty="0" err="1" smtClean="0">
                <a:solidFill>
                  <a:srgbClr val="339966"/>
                </a:solidFill>
                <a:latin typeface="+mj-lt"/>
              </a:rPr>
              <a:t>вук</a:t>
            </a:r>
            <a:r>
              <a:rPr lang="en-US" sz="2800" b="1" i="1" dirty="0" smtClean="0">
                <a:solidFill>
                  <a:srgbClr val="339966"/>
                </a:solidFill>
                <a:latin typeface="+mj-lt"/>
              </a:rPr>
              <a:t>I</a:t>
            </a:r>
            <a:r>
              <a:rPr lang="ru-RU" sz="2800" b="1" i="1" dirty="0" err="1" smtClean="0">
                <a:solidFill>
                  <a:srgbClr val="339966"/>
                </a:solidFill>
                <a:latin typeface="+mj-lt"/>
              </a:rPr>
              <a:t>унге</a:t>
            </a:r>
            <a:r>
              <a:rPr lang="ru-RU" sz="2800" i="1" dirty="0" smtClean="0">
                <a:solidFill>
                  <a:srgbClr val="339966"/>
                </a:solidFill>
                <a:latin typeface="+mj-lt"/>
              </a:rPr>
              <a:t>.</a:t>
            </a:r>
            <a:endParaRPr lang="ru-RU" sz="2800" dirty="0" smtClean="0">
              <a:solidFill>
                <a:srgbClr val="339966"/>
              </a:solidFill>
              <a:latin typeface="+mj-lt"/>
            </a:endParaRPr>
          </a:p>
          <a:p>
            <a:pPr algn="l">
              <a:lnSpc>
                <a:spcPct val="150000"/>
              </a:lnSpc>
            </a:pPr>
            <a:endParaRPr lang="ru-RU" sz="3600" b="1" dirty="0" smtClean="0">
              <a:solidFill>
                <a:srgbClr val="339933"/>
              </a:solidFill>
              <a:latin typeface="+mj-lt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Дибирова С.А\МОИ КАРТИНКИ\Для слайда\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" y="685800"/>
            <a:ext cx="8763000" cy="3048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339933"/>
                </a:solidFill>
              </a:rPr>
              <a:t>БАРКАЛА!</a:t>
            </a:r>
            <a:r>
              <a:rPr lang="en-US" sz="5400" b="1" dirty="0" smtClean="0">
                <a:solidFill>
                  <a:srgbClr val="339933"/>
                </a:solidFill>
              </a:rPr>
              <a:t/>
            </a:r>
            <a:br>
              <a:rPr lang="en-US" sz="5400" b="1" dirty="0" smtClean="0">
                <a:solidFill>
                  <a:srgbClr val="339933"/>
                </a:solidFill>
              </a:rPr>
            </a:br>
            <a:r>
              <a:rPr lang="ru-RU" sz="4800" dirty="0" err="1" smtClean="0">
                <a:solidFill>
                  <a:srgbClr val="339933"/>
                </a:solidFill>
              </a:rPr>
              <a:t>Дарс</a:t>
            </a:r>
            <a:r>
              <a:rPr lang="en-US" sz="4800" dirty="0" smtClean="0">
                <a:solidFill>
                  <a:srgbClr val="339933"/>
                </a:solidFill>
              </a:rPr>
              <a:t> </a:t>
            </a:r>
            <a:r>
              <a:rPr lang="ru-RU" sz="4800" dirty="0" err="1" smtClean="0">
                <a:solidFill>
                  <a:srgbClr val="339933"/>
                </a:solidFill>
              </a:rPr>
              <a:t>лъугIана</a:t>
            </a:r>
            <a:r>
              <a:rPr lang="ru-RU" sz="4800" dirty="0" smtClean="0">
                <a:solidFill>
                  <a:srgbClr val="339933"/>
                </a:solidFill>
              </a:rPr>
              <a:t>. </a:t>
            </a:r>
            <a:r>
              <a:rPr lang="ru-RU" sz="4800" dirty="0" err="1" smtClean="0">
                <a:solidFill>
                  <a:srgbClr val="339933"/>
                </a:solidFill>
              </a:rPr>
              <a:t>ЛъикIаб</a:t>
            </a:r>
            <a:r>
              <a:rPr lang="en-US" sz="4800" dirty="0" smtClean="0">
                <a:solidFill>
                  <a:srgbClr val="339933"/>
                </a:solidFill>
              </a:rPr>
              <a:t> </a:t>
            </a:r>
            <a:r>
              <a:rPr lang="ru-RU" sz="4800" dirty="0" err="1" smtClean="0">
                <a:solidFill>
                  <a:srgbClr val="339933"/>
                </a:solidFill>
              </a:rPr>
              <a:t>рагIаги</a:t>
            </a:r>
            <a:r>
              <a:rPr lang="ru-RU" sz="4800" dirty="0" smtClean="0">
                <a:solidFill>
                  <a:srgbClr val="339933"/>
                </a:solidFill>
              </a:rPr>
              <a:t>, </a:t>
            </a:r>
            <a:r>
              <a:rPr lang="ru-RU" sz="4800" dirty="0" err="1" smtClean="0">
                <a:solidFill>
                  <a:srgbClr val="339933"/>
                </a:solidFill>
              </a:rPr>
              <a:t>лъикIаб</a:t>
            </a:r>
            <a:r>
              <a:rPr lang="en-US" sz="4800" dirty="0" smtClean="0">
                <a:solidFill>
                  <a:srgbClr val="339933"/>
                </a:solidFill>
              </a:rPr>
              <a:t> </a:t>
            </a:r>
            <a:r>
              <a:rPr lang="ru-RU" sz="4800" dirty="0" err="1" smtClean="0">
                <a:solidFill>
                  <a:srgbClr val="339933"/>
                </a:solidFill>
              </a:rPr>
              <a:t>бихьаги</a:t>
            </a:r>
            <a:r>
              <a:rPr lang="ru-RU" sz="4800" dirty="0" smtClean="0">
                <a:solidFill>
                  <a:srgbClr val="339933"/>
                </a:solidFill>
              </a:rPr>
              <a:t>!</a:t>
            </a:r>
            <a:endParaRPr lang="ru-RU" sz="4800" dirty="0">
              <a:solidFill>
                <a:srgbClr val="3399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Дибирова С.А\МОИ КАРТИНКИ\Для слайда\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5" y="0"/>
            <a:ext cx="9188550" cy="6858000"/>
          </a:xfrm>
          <a:prstGeom prst="rect">
            <a:avLst/>
          </a:prstGeom>
          <a:noFill/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800" y="533400"/>
            <a:ext cx="7162800" cy="3429000"/>
          </a:xfrm>
        </p:spPr>
        <p:txBody>
          <a:bodyPr/>
          <a:lstStyle/>
          <a:p>
            <a:pPr algn="r">
              <a:lnSpc>
                <a:spcPct val="150000"/>
              </a:lnSpc>
            </a:pPr>
            <a:r>
              <a:rPr lang="ru-RU" sz="2800" b="1" dirty="0" err="1" smtClean="0">
                <a:solidFill>
                  <a:srgbClr val="0070C0"/>
                </a:solidFill>
                <a:latin typeface="+mj-lt"/>
              </a:rPr>
              <a:t>Дарсил</a:t>
            </a:r>
            <a:r>
              <a:rPr lang="ru-RU" sz="2800" b="1" dirty="0" smtClean="0">
                <a:solidFill>
                  <a:srgbClr val="0070C0"/>
                </a:solidFill>
                <a:latin typeface="+mj-lt"/>
              </a:rPr>
              <a:t> эпиграф:</a:t>
            </a:r>
          </a:p>
          <a:p>
            <a:pPr algn="l">
              <a:lnSpc>
                <a:spcPct val="150000"/>
              </a:lnSpc>
            </a:pPr>
            <a:r>
              <a:rPr lang="ru-RU" sz="2400" b="1" i="1" dirty="0" smtClean="0">
                <a:solidFill>
                  <a:srgbClr val="0070C0"/>
                </a:solidFill>
                <a:latin typeface="+mj-lt"/>
              </a:rPr>
              <a:t>Маг</a:t>
            </a:r>
            <a:r>
              <a:rPr lang="en-US" sz="2400" b="1" i="1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sz="2400" b="1" i="1" dirty="0" err="1" smtClean="0">
                <a:solidFill>
                  <a:srgbClr val="0070C0"/>
                </a:solidFill>
                <a:latin typeface="+mj-lt"/>
              </a:rPr>
              <a:t>арулазул</a:t>
            </a:r>
            <a:r>
              <a:rPr lang="ru-RU" sz="2400" b="1" i="1" dirty="0" smtClean="0">
                <a:solidFill>
                  <a:srgbClr val="0070C0"/>
                </a:solidFill>
                <a:latin typeface="+mj-lt"/>
              </a:rPr>
              <a:t> калам, </a:t>
            </a:r>
            <a:r>
              <a:rPr lang="ru-RU" sz="2400" b="1" i="1" dirty="0" err="1" smtClean="0">
                <a:solidFill>
                  <a:srgbClr val="0070C0"/>
                </a:solidFill>
                <a:latin typeface="+mj-lt"/>
              </a:rPr>
              <a:t>аваразул</a:t>
            </a:r>
            <a:r>
              <a:rPr lang="ru-RU" sz="2400" b="1" i="1" dirty="0" smtClean="0">
                <a:solidFill>
                  <a:srgbClr val="0070C0"/>
                </a:solidFill>
                <a:latin typeface="+mj-lt"/>
              </a:rPr>
              <a:t> музыка</a:t>
            </a:r>
          </a:p>
          <a:p>
            <a:pPr algn="l">
              <a:lnSpc>
                <a:spcPct val="150000"/>
              </a:lnSpc>
            </a:pPr>
            <a:r>
              <a:rPr lang="ru-RU" sz="2400" b="1" i="1" dirty="0" err="1" smtClean="0">
                <a:solidFill>
                  <a:srgbClr val="0070C0"/>
                </a:solidFill>
                <a:latin typeface="+mj-lt"/>
              </a:rPr>
              <a:t>Кирехун</a:t>
            </a:r>
            <a:r>
              <a:rPr lang="ru-RU" sz="2400" b="1" i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sz="2400" b="1" i="1" dirty="0" err="1" smtClean="0">
                <a:solidFill>
                  <a:srgbClr val="0070C0"/>
                </a:solidFill>
                <a:latin typeface="+mj-lt"/>
              </a:rPr>
              <a:t>щвананиги</a:t>
            </a:r>
            <a:r>
              <a:rPr lang="ru-RU" sz="2400" b="1" i="1" dirty="0" smtClean="0">
                <a:solidFill>
                  <a:srgbClr val="0070C0"/>
                </a:solidFill>
                <a:latin typeface="+mj-lt"/>
              </a:rPr>
              <a:t>, </a:t>
            </a:r>
            <a:r>
              <a:rPr lang="ru-RU" sz="2400" b="1" i="1" dirty="0" err="1" smtClean="0">
                <a:solidFill>
                  <a:srgbClr val="0070C0"/>
                </a:solidFill>
                <a:latin typeface="+mj-lt"/>
              </a:rPr>
              <a:t>бокьулеб</a:t>
            </a:r>
            <a:r>
              <a:rPr lang="ru-RU" sz="2400" b="1" i="1" dirty="0" smtClean="0">
                <a:solidFill>
                  <a:srgbClr val="0070C0"/>
                </a:solidFill>
                <a:latin typeface="+mj-lt"/>
              </a:rPr>
              <a:t> куц </a:t>
            </a:r>
            <a:r>
              <a:rPr lang="ru-RU" sz="2400" b="1" i="1" dirty="0" err="1" smtClean="0">
                <a:solidFill>
                  <a:srgbClr val="0070C0"/>
                </a:solidFill>
                <a:latin typeface="+mj-lt"/>
              </a:rPr>
              <a:t>раг</a:t>
            </a:r>
            <a:r>
              <a:rPr lang="en-US" sz="2400" b="1" i="1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sz="2400" b="1" i="1" dirty="0" err="1" smtClean="0">
                <a:solidFill>
                  <a:srgbClr val="0070C0"/>
                </a:solidFill>
                <a:latin typeface="+mj-lt"/>
              </a:rPr>
              <a:t>изе</a:t>
            </a:r>
            <a:r>
              <a:rPr lang="ru-RU" sz="2400" b="1" i="1" dirty="0" smtClean="0">
                <a:solidFill>
                  <a:srgbClr val="0070C0"/>
                </a:solidFill>
                <a:latin typeface="+mj-lt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ru-RU" sz="2400" b="1" i="1" dirty="0" smtClean="0">
                <a:solidFill>
                  <a:srgbClr val="0070C0"/>
                </a:solidFill>
                <a:latin typeface="+mj-lt"/>
              </a:rPr>
              <a:t>Маг</a:t>
            </a:r>
            <a:r>
              <a:rPr lang="en-US" sz="2400" b="1" i="1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sz="2400" b="1" i="1" dirty="0" err="1" smtClean="0">
                <a:solidFill>
                  <a:srgbClr val="0070C0"/>
                </a:solidFill>
                <a:latin typeface="+mj-lt"/>
              </a:rPr>
              <a:t>арул</a:t>
            </a:r>
            <a:r>
              <a:rPr lang="ru-RU" sz="2400" b="1" i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sz="2400" b="1" i="1" dirty="0" err="1" smtClean="0">
                <a:solidFill>
                  <a:srgbClr val="0070C0"/>
                </a:solidFill>
                <a:latin typeface="+mj-lt"/>
              </a:rPr>
              <a:t>мац</a:t>
            </a:r>
            <a:r>
              <a:rPr lang="en-US" sz="2400" b="1" i="1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sz="2400" b="1" i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sz="2400" b="1" i="1" dirty="0" err="1" smtClean="0">
                <a:solidFill>
                  <a:srgbClr val="0070C0"/>
                </a:solidFill>
                <a:latin typeface="+mj-lt"/>
              </a:rPr>
              <a:t>лъалезе</a:t>
            </a:r>
            <a:r>
              <a:rPr lang="ru-RU" sz="2400" b="1" i="1" dirty="0" smtClean="0">
                <a:solidFill>
                  <a:srgbClr val="0070C0"/>
                </a:solidFill>
                <a:latin typeface="+mj-lt"/>
              </a:rPr>
              <a:t>, </a:t>
            </a:r>
            <a:r>
              <a:rPr lang="ru-RU" sz="2400" b="1" i="1" dirty="0" err="1" smtClean="0">
                <a:solidFill>
                  <a:srgbClr val="0070C0"/>
                </a:solidFill>
                <a:latin typeface="+mj-lt"/>
              </a:rPr>
              <a:t>гьеб</a:t>
            </a:r>
            <a:r>
              <a:rPr lang="ru-RU" sz="2400" b="1" i="1" dirty="0" smtClean="0">
                <a:solidFill>
                  <a:srgbClr val="0070C0"/>
                </a:solidFill>
                <a:latin typeface="+mj-lt"/>
              </a:rPr>
              <a:t> мац</a:t>
            </a:r>
            <a:r>
              <a:rPr lang="en-US" sz="2400" b="1" i="1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sz="2400" b="1" i="1" dirty="0" err="1" smtClean="0">
                <a:solidFill>
                  <a:srgbClr val="0070C0"/>
                </a:solidFill>
                <a:latin typeface="+mj-lt"/>
              </a:rPr>
              <a:t>алъул</a:t>
            </a:r>
            <a:r>
              <a:rPr lang="ru-RU" sz="2400" b="1" i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sz="2400" b="1" i="1" dirty="0" err="1" smtClean="0">
                <a:solidFill>
                  <a:srgbClr val="0070C0"/>
                </a:solidFill>
                <a:latin typeface="+mj-lt"/>
              </a:rPr>
              <a:t>пасих</a:t>
            </a:r>
            <a:r>
              <a:rPr lang="en-US" sz="2400" b="1" i="1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sz="2400" b="1" i="1" dirty="0" err="1" smtClean="0">
                <a:solidFill>
                  <a:srgbClr val="0070C0"/>
                </a:solidFill>
                <a:latin typeface="+mj-lt"/>
              </a:rPr>
              <a:t>лъи</a:t>
            </a:r>
            <a:r>
              <a:rPr lang="ru-RU" sz="2400" b="1" i="1" dirty="0" smtClean="0">
                <a:solidFill>
                  <a:srgbClr val="0070C0"/>
                </a:solidFill>
                <a:latin typeface="+mj-lt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ru-RU" sz="2400" b="1" i="1" dirty="0" smtClean="0">
                <a:solidFill>
                  <a:srgbClr val="0070C0"/>
                </a:solidFill>
                <a:latin typeface="+mj-lt"/>
              </a:rPr>
              <a:t>Маг</a:t>
            </a:r>
            <a:r>
              <a:rPr lang="en-US" sz="2400" b="1" i="1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sz="2400" b="1" i="1" dirty="0" err="1" smtClean="0">
                <a:solidFill>
                  <a:srgbClr val="0070C0"/>
                </a:solidFill>
                <a:latin typeface="+mj-lt"/>
              </a:rPr>
              <a:t>арухъ</a:t>
            </a:r>
            <a:r>
              <a:rPr lang="ru-RU" sz="2400" b="1" i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sz="2400" b="1" i="1" dirty="0" err="1" smtClean="0">
                <a:solidFill>
                  <a:srgbClr val="0070C0"/>
                </a:solidFill>
                <a:latin typeface="+mj-lt"/>
              </a:rPr>
              <a:t>рижаразе</a:t>
            </a:r>
            <a:r>
              <a:rPr lang="ru-RU" sz="2400" b="1" i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sz="2400" b="1" i="1" dirty="0" err="1" smtClean="0">
                <a:solidFill>
                  <a:srgbClr val="0070C0"/>
                </a:solidFill>
                <a:latin typeface="+mj-lt"/>
              </a:rPr>
              <a:t>гьеб</a:t>
            </a:r>
            <a:r>
              <a:rPr lang="ru-RU" sz="2400" b="1" i="1" dirty="0" smtClean="0">
                <a:solidFill>
                  <a:srgbClr val="0070C0"/>
                </a:solidFill>
                <a:latin typeface="+mj-lt"/>
              </a:rPr>
              <a:t> мац</a:t>
            </a:r>
            <a:r>
              <a:rPr lang="en-US" sz="2400" b="1" i="1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sz="2400" b="1" i="1" dirty="0" err="1" smtClean="0">
                <a:solidFill>
                  <a:srgbClr val="0070C0"/>
                </a:solidFill>
                <a:latin typeface="+mj-lt"/>
              </a:rPr>
              <a:t>алъул</a:t>
            </a:r>
            <a:r>
              <a:rPr lang="ru-RU" sz="2400" b="1" i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sz="2400" b="1" i="1" dirty="0" err="1" smtClean="0">
                <a:solidFill>
                  <a:srgbClr val="0070C0"/>
                </a:solidFill>
                <a:latin typeface="+mj-lt"/>
              </a:rPr>
              <a:t>гьуинлъи</a:t>
            </a:r>
            <a:r>
              <a:rPr lang="ru-RU" sz="2800" b="1" i="1" dirty="0" smtClean="0">
                <a:solidFill>
                  <a:srgbClr val="0070C0"/>
                </a:solidFill>
                <a:latin typeface="+mj-lt"/>
              </a:rPr>
              <a:t>.</a:t>
            </a:r>
          </a:p>
          <a:p>
            <a:endParaRPr lang="ru-RU" dirty="0"/>
          </a:p>
        </p:txBody>
      </p:sp>
      <p:pic>
        <p:nvPicPr>
          <p:cNvPr id="2" name="pandur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92280" y="422108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121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Дибирова С.А\МОИ КАРТИНКИ\Для слайда\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8550" cy="6858000"/>
          </a:xfrm>
          <a:prstGeom prst="rect">
            <a:avLst/>
          </a:prstGeom>
          <a:noFill/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1371600"/>
            <a:ext cx="7162800" cy="4572000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ru-RU" sz="2800" b="1" dirty="0" smtClean="0">
                <a:solidFill>
                  <a:srgbClr val="339933"/>
                </a:solidFill>
                <a:latin typeface="+mj-lt"/>
              </a:rPr>
              <a:t>Г</a:t>
            </a:r>
            <a:r>
              <a:rPr lang="en-US" sz="2800" b="1" dirty="0" smtClean="0">
                <a:solidFill>
                  <a:srgbClr val="339933"/>
                </a:solidFill>
                <a:latin typeface="+mj-lt"/>
              </a:rPr>
              <a:t>I</a:t>
            </a:r>
            <a:r>
              <a:rPr lang="ru-RU" sz="2800" b="1" dirty="0" err="1" smtClean="0">
                <a:solidFill>
                  <a:srgbClr val="339933"/>
                </a:solidFill>
                <a:latin typeface="+mj-lt"/>
              </a:rPr>
              <a:t>алица</a:t>
            </a:r>
            <a:r>
              <a:rPr lang="ru-RU" sz="2800" b="1" dirty="0" smtClean="0">
                <a:solidFill>
                  <a:srgbClr val="339933"/>
                </a:solidFill>
                <a:latin typeface="+mj-lt"/>
              </a:rPr>
              <a:t> </a:t>
            </a:r>
            <a:r>
              <a:rPr lang="ru-RU" sz="2800" b="1" u="sng" dirty="0" smtClean="0">
                <a:solidFill>
                  <a:srgbClr val="339933"/>
                </a:solidFill>
                <a:latin typeface="+mj-lt"/>
              </a:rPr>
              <a:t>мац</a:t>
            </a:r>
            <a:r>
              <a:rPr lang="en-US" sz="2800" b="1" u="sng" dirty="0" smtClean="0">
                <a:solidFill>
                  <a:srgbClr val="339933"/>
                </a:solidFill>
                <a:latin typeface="+mj-lt"/>
              </a:rPr>
              <a:t>I</a:t>
            </a:r>
            <a:r>
              <a:rPr lang="ru-RU" sz="2800" b="1" dirty="0" smtClean="0">
                <a:solidFill>
                  <a:srgbClr val="339933"/>
                </a:solidFill>
                <a:latin typeface="+mj-lt"/>
              </a:rPr>
              <a:t> </a:t>
            </a:r>
            <a:r>
              <a:rPr lang="ru-RU" sz="2800" b="1" dirty="0" err="1" smtClean="0">
                <a:solidFill>
                  <a:srgbClr val="339933"/>
                </a:solidFill>
                <a:latin typeface="+mj-lt"/>
              </a:rPr>
              <a:t>х</a:t>
            </a:r>
            <a:r>
              <a:rPr lang="en-US" sz="2800" b="1" dirty="0" smtClean="0">
                <a:solidFill>
                  <a:srgbClr val="339933"/>
                </a:solidFill>
                <a:latin typeface="+mj-lt"/>
              </a:rPr>
              <a:t>I</a:t>
            </a:r>
            <a:r>
              <a:rPr lang="ru-RU" sz="2800" b="1" dirty="0" err="1" smtClean="0">
                <a:solidFill>
                  <a:srgbClr val="339933"/>
                </a:solidFill>
                <a:latin typeface="+mj-lt"/>
              </a:rPr>
              <a:t>анч</a:t>
            </a:r>
            <a:r>
              <a:rPr lang="en-US" sz="2800" b="1" dirty="0" smtClean="0">
                <a:solidFill>
                  <a:srgbClr val="339933"/>
                </a:solidFill>
                <a:latin typeface="+mj-lt"/>
              </a:rPr>
              <a:t>I</a:t>
            </a:r>
            <a:r>
              <a:rPr lang="ru-RU" sz="2800" b="1" dirty="0" err="1" smtClean="0">
                <a:solidFill>
                  <a:srgbClr val="339933"/>
                </a:solidFill>
                <a:latin typeface="+mj-lt"/>
              </a:rPr>
              <a:t>ана</a:t>
            </a:r>
            <a:r>
              <a:rPr lang="ru-RU" sz="2800" b="1" dirty="0" smtClean="0">
                <a:solidFill>
                  <a:srgbClr val="339933"/>
                </a:solidFill>
                <a:latin typeface="+mj-lt"/>
              </a:rPr>
              <a:t>. </a:t>
            </a:r>
          </a:p>
          <a:p>
            <a:pPr algn="l">
              <a:lnSpc>
                <a:spcPct val="150000"/>
              </a:lnSpc>
            </a:pPr>
            <a:r>
              <a:rPr lang="ru-RU" sz="2800" b="1" dirty="0" err="1" smtClean="0">
                <a:solidFill>
                  <a:srgbClr val="339933"/>
                </a:solidFill>
                <a:latin typeface="+mj-lt"/>
              </a:rPr>
              <a:t>Дида</a:t>
            </a:r>
            <a:r>
              <a:rPr lang="ru-RU" sz="2800" b="1" dirty="0" smtClean="0">
                <a:solidFill>
                  <a:srgbClr val="339933"/>
                </a:solidFill>
                <a:latin typeface="+mj-lt"/>
              </a:rPr>
              <a:t> маг</a:t>
            </a:r>
            <a:r>
              <a:rPr lang="en-US" sz="2800" b="1" dirty="0" smtClean="0">
                <a:solidFill>
                  <a:srgbClr val="339933"/>
                </a:solidFill>
                <a:latin typeface="+mj-lt"/>
              </a:rPr>
              <a:t>I</a:t>
            </a:r>
            <a:r>
              <a:rPr lang="ru-RU" sz="2800" b="1" dirty="0" err="1" smtClean="0">
                <a:solidFill>
                  <a:srgbClr val="339933"/>
                </a:solidFill>
                <a:latin typeface="+mj-lt"/>
              </a:rPr>
              <a:t>арул</a:t>
            </a:r>
            <a:r>
              <a:rPr lang="ru-RU" sz="2800" b="1" dirty="0" smtClean="0">
                <a:solidFill>
                  <a:srgbClr val="339933"/>
                </a:solidFill>
                <a:latin typeface="+mj-lt"/>
              </a:rPr>
              <a:t> </a:t>
            </a:r>
            <a:r>
              <a:rPr lang="ru-RU" sz="2800" b="1" u="sng" dirty="0" smtClean="0">
                <a:solidFill>
                  <a:srgbClr val="339933"/>
                </a:solidFill>
                <a:latin typeface="+mj-lt"/>
              </a:rPr>
              <a:t>мац</a:t>
            </a:r>
            <a:r>
              <a:rPr lang="en-US" sz="2800" b="1" u="sng" dirty="0" smtClean="0">
                <a:solidFill>
                  <a:srgbClr val="339933"/>
                </a:solidFill>
                <a:latin typeface="+mj-lt"/>
              </a:rPr>
              <a:t>I</a:t>
            </a:r>
            <a:r>
              <a:rPr lang="ru-RU" sz="2800" b="1" dirty="0" smtClean="0">
                <a:solidFill>
                  <a:srgbClr val="339933"/>
                </a:solidFill>
                <a:latin typeface="+mj-lt"/>
              </a:rPr>
              <a:t> </a:t>
            </a:r>
            <a:r>
              <a:rPr lang="ru-RU" sz="2800" b="1" dirty="0" err="1" smtClean="0">
                <a:solidFill>
                  <a:srgbClr val="339933"/>
                </a:solidFill>
                <a:latin typeface="+mj-lt"/>
              </a:rPr>
              <a:t>лъик</a:t>
            </a:r>
            <a:r>
              <a:rPr lang="en-US" sz="2800" b="1" dirty="0" smtClean="0">
                <a:solidFill>
                  <a:srgbClr val="339933"/>
                </a:solidFill>
                <a:latin typeface="+mj-lt"/>
              </a:rPr>
              <a:t>I</a:t>
            </a:r>
            <a:r>
              <a:rPr lang="ru-RU" sz="2800" b="1" dirty="0" smtClean="0">
                <a:solidFill>
                  <a:srgbClr val="339933"/>
                </a:solidFill>
                <a:latin typeface="+mj-lt"/>
              </a:rPr>
              <a:t> </a:t>
            </a:r>
            <a:r>
              <a:rPr lang="ru-RU" sz="2800" b="1" dirty="0" err="1" smtClean="0">
                <a:solidFill>
                  <a:srgbClr val="339933"/>
                </a:solidFill>
                <a:latin typeface="+mj-lt"/>
              </a:rPr>
              <a:t>лъала</a:t>
            </a:r>
            <a:r>
              <a:rPr lang="ru-RU" sz="2800" b="1" dirty="0" smtClean="0">
                <a:solidFill>
                  <a:srgbClr val="339933"/>
                </a:solidFill>
                <a:latin typeface="+mj-lt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Дибирова С.А\МОИ КАРТИНКИ\Для слайда\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8550" cy="6858000"/>
          </a:xfrm>
          <a:prstGeom prst="rect">
            <a:avLst/>
          </a:prstGeom>
          <a:noFill/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90600" y="762000"/>
            <a:ext cx="7543800" cy="5334000"/>
          </a:xfrm>
        </p:spPr>
        <p:txBody>
          <a:bodyPr>
            <a:normAutofit/>
          </a:bodyPr>
          <a:lstStyle/>
          <a:p>
            <a:pPr algn="l"/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Синонимал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:</a:t>
            </a:r>
            <a:endParaRPr lang="ru-RU" dirty="0" smtClean="0">
              <a:solidFill>
                <a:schemeClr val="accent6">
                  <a:lumMod val="75000"/>
                </a:schemeClr>
              </a:solidFill>
              <a:latin typeface="+mj-lt"/>
            </a:endParaRPr>
          </a:p>
          <a:p>
            <a:pPr lvl="1" algn="l"/>
            <a:r>
              <a:rPr lang="ru-RU" sz="3200" dirty="0" err="1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Гамач</a:t>
            </a:r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I</a:t>
            </a: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				ч</a:t>
            </a:r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I</a:t>
            </a: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ужу</a:t>
            </a:r>
          </a:p>
          <a:p>
            <a:pPr lvl="1" algn="l"/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Сон 				</a:t>
            </a:r>
            <a:r>
              <a:rPr lang="ru-RU" sz="3200" dirty="0" err="1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гьец</a:t>
            </a:r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I</a:t>
            </a: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о </a:t>
            </a:r>
          </a:p>
          <a:p>
            <a:pPr lvl="1" algn="l"/>
            <a:r>
              <a:rPr lang="ru-RU" sz="3200" dirty="0" err="1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Лъади</a:t>
            </a: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				</a:t>
            </a:r>
            <a:r>
              <a:rPr lang="ru-RU" sz="3200" dirty="0" err="1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лъаг</a:t>
            </a:r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I</a:t>
            </a: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ел</a:t>
            </a:r>
          </a:p>
          <a:p>
            <a:endParaRPr lang="en-US" b="1" dirty="0" smtClean="0">
              <a:latin typeface="+mj-lt"/>
            </a:endParaRPr>
          </a:p>
          <a:p>
            <a:pPr algn="l"/>
            <a:r>
              <a:rPr lang="ru-RU" b="1" dirty="0" err="1" smtClean="0">
                <a:solidFill>
                  <a:srgbClr val="339933"/>
                </a:solidFill>
                <a:latin typeface="+mj-lt"/>
              </a:rPr>
              <a:t>Антонимал</a:t>
            </a:r>
            <a:r>
              <a:rPr lang="ru-RU" b="1" dirty="0" smtClean="0">
                <a:solidFill>
                  <a:srgbClr val="339933"/>
                </a:solidFill>
                <a:latin typeface="+mj-lt"/>
              </a:rPr>
              <a:t>:</a:t>
            </a:r>
            <a:endParaRPr lang="ru-RU" dirty="0" smtClean="0">
              <a:solidFill>
                <a:srgbClr val="339933"/>
              </a:solidFill>
              <a:latin typeface="+mj-lt"/>
            </a:endParaRPr>
          </a:p>
          <a:p>
            <a:pPr lvl="1" algn="l"/>
            <a:r>
              <a:rPr lang="ru-RU" sz="3200" dirty="0" err="1" smtClean="0">
                <a:solidFill>
                  <a:srgbClr val="339933"/>
                </a:solidFill>
                <a:latin typeface="+mj-lt"/>
              </a:rPr>
              <a:t>Вач</a:t>
            </a:r>
            <a:r>
              <a:rPr lang="en-US" sz="3200" dirty="0" smtClean="0">
                <a:solidFill>
                  <a:srgbClr val="339933"/>
                </a:solidFill>
                <a:latin typeface="+mj-lt"/>
              </a:rPr>
              <a:t>I</a:t>
            </a:r>
            <a:r>
              <a:rPr lang="ru-RU" sz="3200" dirty="0" err="1" smtClean="0">
                <a:solidFill>
                  <a:srgbClr val="339933"/>
                </a:solidFill>
                <a:latin typeface="+mj-lt"/>
              </a:rPr>
              <a:t>ана</a:t>
            </a:r>
            <a:r>
              <a:rPr lang="ru-RU" sz="3200" dirty="0" smtClean="0">
                <a:solidFill>
                  <a:srgbClr val="339933"/>
                </a:solidFill>
                <a:latin typeface="+mj-lt"/>
              </a:rPr>
              <a:t>				</a:t>
            </a:r>
            <a:r>
              <a:rPr lang="ru-RU" sz="3200" dirty="0" err="1" smtClean="0">
                <a:solidFill>
                  <a:srgbClr val="339933"/>
                </a:solidFill>
                <a:latin typeface="+mj-lt"/>
              </a:rPr>
              <a:t>къо</a:t>
            </a:r>
            <a:endParaRPr lang="ru-RU" sz="3200" dirty="0" smtClean="0">
              <a:solidFill>
                <a:srgbClr val="339933"/>
              </a:solidFill>
              <a:latin typeface="+mj-lt"/>
            </a:endParaRPr>
          </a:p>
          <a:p>
            <a:pPr lvl="1" algn="l"/>
            <a:r>
              <a:rPr lang="ru-RU" sz="3200" dirty="0" err="1" smtClean="0">
                <a:solidFill>
                  <a:srgbClr val="339933"/>
                </a:solidFill>
                <a:latin typeface="+mj-lt"/>
              </a:rPr>
              <a:t>Берцинаб</a:t>
            </a:r>
            <a:r>
              <a:rPr lang="ru-RU" sz="3200" dirty="0" smtClean="0">
                <a:solidFill>
                  <a:srgbClr val="339933"/>
                </a:solidFill>
                <a:latin typeface="+mj-lt"/>
              </a:rPr>
              <a:t>			</a:t>
            </a:r>
            <a:r>
              <a:rPr lang="ru-RU" sz="3200" dirty="0" err="1" smtClean="0">
                <a:solidFill>
                  <a:srgbClr val="339933"/>
                </a:solidFill>
                <a:latin typeface="+mj-lt"/>
              </a:rPr>
              <a:t>ана</a:t>
            </a:r>
            <a:endParaRPr lang="ru-RU" sz="3200" dirty="0" smtClean="0">
              <a:solidFill>
                <a:srgbClr val="339933"/>
              </a:solidFill>
              <a:latin typeface="+mj-lt"/>
            </a:endParaRPr>
          </a:p>
          <a:p>
            <a:pPr lvl="1" algn="l"/>
            <a:r>
              <a:rPr lang="ru-RU" sz="3200" dirty="0" err="1" smtClean="0">
                <a:solidFill>
                  <a:srgbClr val="339933"/>
                </a:solidFill>
                <a:latin typeface="+mj-lt"/>
              </a:rPr>
              <a:t>Сордо</a:t>
            </a:r>
            <a:r>
              <a:rPr lang="ru-RU" sz="3200" dirty="0" smtClean="0">
                <a:solidFill>
                  <a:srgbClr val="339933"/>
                </a:solidFill>
                <a:latin typeface="+mj-lt"/>
              </a:rPr>
              <a:t>				</a:t>
            </a:r>
            <a:r>
              <a:rPr lang="ru-RU" sz="3200" dirty="0" err="1" smtClean="0">
                <a:solidFill>
                  <a:srgbClr val="339933"/>
                </a:solidFill>
                <a:latin typeface="+mj-lt"/>
              </a:rPr>
              <a:t>сурараб</a:t>
            </a:r>
            <a:endParaRPr lang="ru-RU" sz="3200" dirty="0">
              <a:solidFill>
                <a:srgbClr val="339933"/>
              </a:solidFill>
              <a:latin typeface="+mj-lt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928926" y="1500174"/>
            <a:ext cx="2571768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2928926" y="1643050"/>
            <a:ext cx="2571768" cy="13573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928926" y="2357430"/>
            <a:ext cx="250033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3000364" y="4500570"/>
            <a:ext cx="2571768" cy="13573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500430" y="5214950"/>
            <a:ext cx="207170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143240" y="4572008"/>
            <a:ext cx="235745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Дибирова С.А\МОИ КАРТИНКИ\Для слайда\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8550" cy="6858000"/>
          </a:xfrm>
          <a:prstGeom prst="rect">
            <a:avLst/>
          </a:prstGeom>
          <a:noFill/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6800" y="304800"/>
            <a:ext cx="7543800" cy="6248400"/>
          </a:xfrm>
        </p:spPr>
        <p:txBody>
          <a:bodyPr>
            <a:normAutofit lnSpcReduction="10000"/>
          </a:bodyPr>
          <a:lstStyle/>
          <a:p>
            <a:r>
              <a:rPr lang="ru-RU" sz="3600" b="1" dirty="0" err="1" smtClean="0">
                <a:solidFill>
                  <a:srgbClr val="0070C0"/>
                </a:solidFill>
                <a:latin typeface="+mj-lt"/>
              </a:rPr>
              <a:t>Словарияб</a:t>
            </a:r>
            <a:r>
              <a:rPr lang="ru-RU" sz="3600" b="1" dirty="0" smtClean="0">
                <a:solidFill>
                  <a:srgbClr val="0070C0"/>
                </a:solidFill>
                <a:latin typeface="+mj-lt"/>
              </a:rPr>
              <a:t>  </a:t>
            </a:r>
            <a:r>
              <a:rPr lang="ru-RU" sz="3600" b="1" dirty="0" err="1" smtClean="0">
                <a:solidFill>
                  <a:srgbClr val="0070C0"/>
                </a:solidFill>
                <a:latin typeface="+mj-lt"/>
              </a:rPr>
              <a:t>х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sz="3600" b="1" dirty="0" err="1" smtClean="0">
                <a:solidFill>
                  <a:srgbClr val="0070C0"/>
                </a:solidFill>
                <a:latin typeface="+mj-lt"/>
              </a:rPr>
              <a:t>алт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sz="3600" b="1" dirty="0" smtClean="0">
                <a:solidFill>
                  <a:srgbClr val="0070C0"/>
                </a:solidFill>
                <a:latin typeface="+mj-lt"/>
              </a:rPr>
              <a:t>и  </a:t>
            </a:r>
            <a:endParaRPr lang="ru-RU" sz="3600" dirty="0" smtClean="0">
              <a:solidFill>
                <a:srgbClr val="0070C0"/>
              </a:solidFill>
              <a:latin typeface="+mj-lt"/>
            </a:endParaRPr>
          </a:p>
          <a:p>
            <a:pPr algn="l">
              <a:buFont typeface="Wingdings" pitchFamily="2" charset="2"/>
              <a:buChar char="Ø"/>
            </a:pPr>
            <a:r>
              <a:rPr lang="ru-RU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Гьал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раг</a:t>
            </a:r>
            <a:r>
              <a:rPr lang="en-US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аби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  авар мац</a:t>
            </a:r>
            <a:r>
              <a:rPr lang="en-US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алде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руссинаре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.</a:t>
            </a:r>
          </a:p>
          <a:p>
            <a:pPr algn="l"/>
            <a:endParaRPr lang="en-US" dirty="0" smtClean="0">
              <a:solidFill>
                <a:srgbClr val="339933"/>
              </a:solidFill>
              <a:latin typeface="+mj-lt"/>
            </a:endParaRPr>
          </a:p>
          <a:p>
            <a:pPr algn="l"/>
            <a:r>
              <a:rPr lang="ru-RU" dirty="0" smtClean="0">
                <a:solidFill>
                  <a:srgbClr val="339933"/>
                </a:solidFill>
                <a:latin typeface="+mj-lt"/>
              </a:rPr>
              <a:t>Голова</a:t>
            </a:r>
            <a:r>
              <a:rPr lang="en-US" dirty="0" smtClean="0">
                <a:solidFill>
                  <a:srgbClr val="339933"/>
                </a:solidFill>
                <a:latin typeface="+mj-lt"/>
              </a:rPr>
              <a:t> – </a:t>
            </a:r>
            <a:endParaRPr lang="ru-RU" b="1" dirty="0" smtClean="0">
              <a:solidFill>
                <a:srgbClr val="339933"/>
              </a:solidFill>
              <a:latin typeface="+mj-lt"/>
            </a:endParaRPr>
          </a:p>
          <a:p>
            <a:pPr algn="l"/>
            <a:r>
              <a:rPr lang="ru-RU" dirty="0" smtClean="0">
                <a:solidFill>
                  <a:srgbClr val="339933"/>
                </a:solidFill>
                <a:latin typeface="+mj-lt"/>
              </a:rPr>
              <a:t>Зубы</a:t>
            </a:r>
            <a:r>
              <a:rPr lang="en-US" dirty="0" smtClean="0">
                <a:solidFill>
                  <a:srgbClr val="339933"/>
                </a:solidFill>
                <a:latin typeface="+mj-lt"/>
              </a:rPr>
              <a:t> </a:t>
            </a:r>
            <a:r>
              <a:rPr lang="ru-RU" dirty="0" smtClean="0">
                <a:solidFill>
                  <a:srgbClr val="339933"/>
                </a:solidFill>
                <a:latin typeface="+mj-lt"/>
              </a:rPr>
              <a:t>– </a:t>
            </a:r>
          </a:p>
          <a:p>
            <a:pPr algn="l"/>
            <a:r>
              <a:rPr lang="ru-RU" dirty="0" smtClean="0">
                <a:solidFill>
                  <a:srgbClr val="339933"/>
                </a:solidFill>
                <a:latin typeface="+mj-lt"/>
              </a:rPr>
              <a:t>Брови – </a:t>
            </a:r>
          </a:p>
          <a:p>
            <a:pPr algn="l"/>
            <a:r>
              <a:rPr lang="ru-RU" dirty="0" smtClean="0">
                <a:solidFill>
                  <a:srgbClr val="339933"/>
                </a:solidFill>
                <a:latin typeface="+mj-lt"/>
              </a:rPr>
              <a:t>Желудок</a:t>
            </a:r>
            <a:r>
              <a:rPr lang="en-US" dirty="0" smtClean="0">
                <a:solidFill>
                  <a:srgbClr val="339933"/>
                </a:solidFill>
                <a:latin typeface="+mj-lt"/>
              </a:rPr>
              <a:t> </a:t>
            </a:r>
            <a:r>
              <a:rPr lang="ru-RU" dirty="0" smtClean="0">
                <a:solidFill>
                  <a:srgbClr val="339933"/>
                </a:solidFill>
                <a:latin typeface="+mj-lt"/>
              </a:rPr>
              <a:t>–          </a:t>
            </a:r>
          </a:p>
          <a:p>
            <a:pPr algn="l"/>
            <a:r>
              <a:rPr lang="ru-RU" dirty="0" smtClean="0">
                <a:solidFill>
                  <a:srgbClr val="339933"/>
                </a:solidFill>
                <a:latin typeface="+mj-lt"/>
              </a:rPr>
              <a:t>Сердце</a:t>
            </a:r>
            <a:r>
              <a:rPr lang="en-US" dirty="0" smtClean="0">
                <a:solidFill>
                  <a:srgbClr val="339933"/>
                </a:solidFill>
                <a:latin typeface="+mj-lt"/>
              </a:rPr>
              <a:t> </a:t>
            </a:r>
            <a:r>
              <a:rPr lang="ru-RU" dirty="0" smtClean="0">
                <a:solidFill>
                  <a:srgbClr val="339933"/>
                </a:solidFill>
                <a:latin typeface="+mj-lt"/>
              </a:rPr>
              <a:t>–</a:t>
            </a:r>
            <a:r>
              <a:rPr lang="en-US" dirty="0" smtClean="0">
                <a:solidFill>
                  <a:srgbClr val="339933"/>
                </a:solidFill>
                <a:latin typeface="+mj-lt"/>
              </a:rPr>
              <a:t> </a:t>
            </a:r>
            <a:endParaRPr lang="ru-RU" b="1" dirty="0" smtClean="0">
              <a:solidFill>
                <a:srgbClr val="339933"/>
              </a:solidFill>
              <a:latin typeface="+mj-lt"/>
            </a:endParaRPr>
          </a:p>
          <a:p>
            <a:pPr algn="l"/>
            <a:r>
              <a:rPr lang="ru-RU" dirty="0" smtClean="0">
                <a:solidFill>
                  <a:srgbClr val="339933"/>
                </a:solidFill>
                <a:latin typeface="+mj-lt"/>
              </a:rPr>
              <a:t>Рука – </a:t>
            </a:r>
          </a:p>
          <a:p>
            <a:pPr algn="l"/>
            <a:r>
              <a:rPr lang="ru-RU" dirty="0" smtClean="0">
                <a:solidFill>
                  <a:srgbClr val="339933"/>
                </a:solidFill>
                <a:latin typeface="+mj-lt"/>
              </a:rPr>
              <a:t>Ладонь</a:t>
            </a:r>
            <a:r>
              <a:rPr lang="en-US" dirty="0" smtClean="0">
                <a:solidFill>
                  <a:srgbClr val="339933"/>
                </a:solidFill>
                <a:latin typeface="+mj-lt"/>
              </a:rPr>
              <a:t> </a:t>
            </a:r>
            <a:r>
              <a:rPr lang="ru-RU" dirty="0" smtClean="0">
                <a:solidFill>
                  <a:srgbClr val="339933"/>
                </a:solidFill>
                <a:latin typeface="+mj-lt"/>
              </a:rPr>
              <a:t>–</a:t>
            </a:r>
            <a:r>
              <a:rPr lang="en-US" dirty="0" smtClean="0">
                <a:solidFill>
                  <a:srgbClr val="339933"/>
                </a:solidFill>
                <a:latin typeface="+mj-lt"/>
              </a:rPr>
              <a:t> </a:t>
            </a:r>
            <a:endParaRPr lang="ru-RU" dirty="0" smtClean="0">
              <a:solidFill>
                <a:srgbClr val="339933"/>
              </a:solidFill>
              <a:latin typeface="+mj-lt"/>
            </a:endParaRPr>
          </a:p>
          <a:p>
            <a:pPr algn="l"/>
            <a:r>
              <a:rPr lang="ru-RU" dirty="0" smtClean="0">
                <a:solidFill>
                  <a:srgbClr val="339933"/>
                </a:solidFill>
                <a:latin typeface="+mj-lt"/>
              </a:rPr>
              <a:t>Лицо – </a:t>
            </a:r>
          </a:p>
          <a:p>
            <a:pPr algn="l">
              <a:lnSpc>
                <a:spcPct val="150000"/>
              </a:lnSpc>
            </a:pPr>
            <a:endParaRPr lang="ru-RU" sz="3600" b="1" dirty="0" smtClean="0">
              <a:solidFill>
                <a:srgbClr val="339933"/>
              </a:solidFill>
              <a:latin typeface="+mj-lt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Дибирова С.А\МОИ КАРТИНКИ\Для слайда\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8550" cy="6858000"/>
          </a:xfrm>
          <a:prstGeom prst="rect">
            <a:avLst/>
          </a:prstGeom>
          <a:noFill/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6800" y="304800"/>
            <a:ext cx="7543800" cy="6248400"/>
          </a:xfrm>
        </p:spPr>
        <p:txBody>
          <a:bodyPr>
            <a:normAutofit lnSpcReduction="10000"/>
          </a:bodyPr>
          <a:lstStyle/>
          <a:p>
            <a:r>
              <a:rPr lang="ru-RU" sz="3600" b="1" dirty="0" err="1" smtClean="0">
                <a:solidFill>
                  <a:srgbClr val="0070C0"/>
                </a:solidFill>
                <a:latin typeface="+mj-lt"/>
              </a:rPr>
              <a:t>Словарияб</a:t>
            </a:r>
            <a:r>
              <a:rPr lang="ru-RU" sz="3600" b="1" dirty="0" smtClean="0">
                <a:solidFill>
                  <a:srgbClr val="0070C0"/>
                </a:solidFill>
                <a:latin typeface="+mj-lt"/>
              </a:rPr>
              <a:t>  </a:t>
            </a:r>
            <a:r>
              <a:rPr lang="ru-RU" sz="3600" b="1" dirty="0" err="1" smtClean="0">
                <a:solidFill>
                  <a:srgbClr val="0070C0"/>
                </a:solidFill>
                <a:latin typeface="+mj-lt"/>
              </a:rPr>
              <a:t>х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sz="3600" b="1" dirty="0" err="1" smtClean="0">
                <a:solidFill>
                  <a:srgbClr val="0070C0"/>
                </a:solidFill>
                <a:latin typeface="+mj-lt"/>
              </a:rPr>
              <a:t>алт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sz="3600" b="1" dirty="0" smtClean="0">
                <a:solidFill>
                  <a:srgbClr val="0070C0"/>
                </a:solidFill>
                <a:latin typeface="+mj-lt"/>
              </a:rPr>
              <a:t>и  </a:t>
            </a:r>
            <a:endParaRPr lang="ru-RU" sz="3600" dirty="0" smtClean="0">
              <a:solidFill>
                <a:srgbClr val="0070C0"/>
              </a:solidFill>
              <a:latin typeface="+mj-lt"/>
            </a:endParaRPr>
          </a:p>
          <a:p>
            <a:pPr algn="l">
              <a:buFont typeface="Wingdings" pitchFamily="2" charset="2"/>
              <a:buChar char="Ø"/>
            </a:pPr>
            <a:r>
              <a:rPr lang="ru-RU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Гьал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раг</a:t>
            </a:r>
            <a:r>
              <a:rPr lang="en-US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аби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  авар мац</a:t>
            </a:r>
            <a:r>
              <a:rPr lang="en-US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алде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руссинаре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.</a:t>
            </a:r>
          </a:p>
          <a:p>
            <a:pPr algn="l"/>
            <a:endParaRPr lang="en-US" dirty="0" smtClean="0">
              <a:solidFill>
                <a:srgbClr val="339933"/>
              </a:solidFill>
              <a:latin typeface="+mj-lt"/>
            </a:endParaRPr>
          </a:p>
          <a:p>
            <a:pPr algn="l"/>
            <a:r>
              <a:rPr lang="ru-RU" dirty="0" smtClean="0">
                <a:solidFill>
                  <a:srgbClr val="339933"/>
                </a:solidFill>
                <a:latin typeface="+mj-lt"/>
              </a:rPr>
              <a:t>Голова</a:t>
            </a:r>
            <a:r>
              <a:rPr lang="en-US" dirty="0" smtClean="0">
                <a:solidFill>
                  <a:srgbClr val="339933"/>
                </a:solidFill>
                <a:latin typeface="+mj-lt"/>
              </a:rPr>
              <a:t> – </a:t>
            </a:r>
            <a:r>
              <a:rPr lang="ru-RU" b="1" dirty="0" smtClean="0">
                <a:solidFill>
                  <a:srgbClr val="0070C0"/>
                </a:solidFill>
                <a:latin typeface="+mj-lt"/>
              </a:rPr>
              <a:t>бет</a:t>
            </a:r>
            <a:r>
              <a:rPr lang="en-US" b="1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b="1" dirty="0" smtClean="0">
                <a:solidFill>
                  <a:srgbClr val="0070C0"/>
                </a:solidFill>
                <a:latin typeface="+mj-lt"/>
              </a:rPr>
              <a:t>ер</a:t>
            </a:r>
          </a:p>
          <a:p>
            <a:pPr algn="l"/>
            <a:r>
              <a:rPr lang="ru-RU" dirty="0" smtClean="0">
                <a:solidFill>
                  <a:srgbClr val="339933"/>
                </a:solidFill>
                <a:latin typeface="+mj-lt"/>
              </a:rPr>
              <a:t>Зубы</a:t>
            </a:r>
            <a:r>
              <a:rPr lang="en-US" dirty="0" smtClean="0">
                <a:solidFill>
                  <a:srgbClr val="339933"/>
                </a:solidFill>
                <a:latin typeface="+mj-lt"/>
              </a:rPr>
              <a:t> </a:t>
            </a:r>
            <a:r>
              <a:rPr lang="ru-RU" dirty="0" smtClean="0">
                <a:solidFill>
                  <a:srgbClr val="339933"/>
                </a:solidFill>
                <a:latin typeface="+mj-lt"/>
              </a:rPr>
              <a:t>– </a:t>
            </a:r>
            <a:r>
              <a:rPr lang="ru-RU" dirty="0" err="1" smtClean="0">
                <a:solidFill>
                  <a:srgbClr val="339933"/>
                </a:solidFill>
                <a:latin typeface="+mj-lt"/>
              </a:rPr>
              <a:t>цаби</a:t>
            </a:r>
            <a:endParaRPr lang="ru-RU" dirty="0" smtClean="0">
              <a:solidFill>
                <a:srgbClr val="339933"/>
              </a:solidFill>
              <a:latin typeface="+mj-lt"/>
            </a:endParaRPr>
          </a:p>
          <a:p>
            <a:pPr algn="l"/>
            <a:r>
              <a:rPr lang="ru-RU" dirty="0" smtClean="0">
                <a:solidFill>
                  <a:srgbClr val="339933"/>
                </a:solidFill>
                <a:latin typeface="+mj-lt"/>
              </a:rPr>
              <a:t>Брови – </a:t>
            </a:r>
            <a:r>
              <a:rPr lang="ru-RU" dirty="0" err="1" smtClean="0">
                <a:solidFill>
                  <a:srgbClr val="339933"/>
                </a:solidFill>
                <a:latin typeface="+mj-lt"/>
              </a:rPr>
              <a:t>кьунсрул</a:t>
            </a:r>
            <a:endParaRPr lang="ru-RU" dirty="0" smtClean="0">
              <a:solidFill>
                <a:srgbClr val="339933"/>
              </a:solidFill>
              <a:latin typeface="+mj-lt"/>
            </a:endParaRPr>
          </a:p>
          <a:p>
            <a:pPr algn="l"/>
            <a:r>
              <a:rPr lang="ru-RU" dirty="0" smtClean="0">
                <a:solidFill>
                  <a:srgbClr val="339933"/>
                </a:solidFill>
                <a:latin typeface="+mj-lt"/>
              </a:rPr>
              <a:t>Желудок</a:t>
            </a:r>
            <a:r>
              <a:rPr lang="en-US" dirty="0" smtClean="0">
                <a:solidFill>
                  <a:srgbClr val="339933"/>
                </a:solidFill>
                <a:latin typeface="+mj-lt"/>
              </a:rPr>
              <a:t> </a:t>
            </a:r>
            <a:r>
              <a:rPr lang="ru-RU" dirty="0" smtClean="0">
                <a:solidFill>
                  <a:srgbClr val="339933"/>
                </a:solidFill>
                <a:latin typeface="+mj-lt"/>
              </a:rPr>
              <a:t>– </a:t>
            </a:r>
            <a:r>
              <a:rPr lang="ru-RU" dirty="0" err="1" smtClean="0">
                <a:solidFill>
                  <a:srgbClr val="339933"/>
                </a:solidFill>
                <a:latin typeface="+mj-lt"/>
              </a:rPr>
              <a:t>кванирукъ</a:t>
            </a:r>
            <a:r>
              <a:rPr lang="ru-RU" dirty="0" smtClean="0">
                <a:solidFill>
                  <a:srgbClr val="339933"/>
                </a:solidFill>
                <a:latin typeface="+mj-lt"/>
              </a:rPr>
              <a:t>         </a:t>
            </a:r>
          </a:p>
          <a:p>
            <a:pPr algn="l"/>
            <a:r>
              <a:rPr lang="ru-RU" dirty="0" smtClean="0">
                <a:solidFill>
                  <a:srgbClr val="339933"/>
                </a:solidFill>
                <a:latin typeface="+mj-lt"/>
              </a:rPr>
              <a:t>Сердце</a:t>
            </a:r>
            <a:r>
              <a:rPr lang="en-US" dirty="0" smtClean="0">
                <a:solidFill>
                  <a:srgbClr val="339933"/>
                </a:solidFill>
                <a:latin typeface="+mj-lt"/>
              </a:rPr>
              <a:t> </a:t>
            </a:r>
            <a:r>
              <a:rPr lang="ru-RU" dirty="0" smtClean="0">
                <a:solidFill>
                  <a:srgbClr val="339933"/>
                </a:solidFill>
                <a:latin typeface="+mj-lt"/>
              </a:rPr>
              <a:t>–</a:t>
            </a:r>
            <a:r>
              <a:rPr lang="en-US" dirty="0" smtClean="0">
                <a:solidFill>
                  <a:srgbClr val="339933"/>
                </a:solidFill>
                <a:latin typeface="+mj-lt"/>
              </a:rPr>
              <a:t> </a:t>
            </a:r>
            <a:r>
              <a:rPr lang="ru-RU" b="1" dirty="0" smtClean="0">
                <a:solidFill>
                  <a:srgbClr val="0070C0"/>
                </a:solidFill>
                <a:latin typeface="+mj-lt"/>
              </a:rPr>
              <a:t>рак</a:t>
            </a:r>
            <a:r>
              <a:rPr lang="en-US" b="1" dirty="0" smtClean="0">
                <a:solidFill>
                  <a:srgbClr val="0070C0"/>
                </a:solidFill>
                <a:latin typeface="+mj-lt"/>
              </a:rPr>
              <a:t>I</a:t>
            </a:r>
            <a:endParaRPr lang="ru-RU" b="1" dirty="0" smtClean="0">
              <a:solidFill>
                <a:srgbClr val="0070C0"/>
              </a:solidFill>
              <a:latin typeface="+mj-lt"/>
            </a:endParaRPr>
          </a:p>
          <a:p>
            <a:pPr algn="l"/>
            <a:r>
              <a:rPr lang="ru-RU" dirty="0" smtClean="0">
                <a:solidFill>
                  <a:srgbClr val="339933"/>
                </a:solidFill>
                <a:latin typeface="+mj-lt"/>
              </a:rPr>
              <a:t>Рука – </a:t>
            </a:r>
            <a:r>
              <a:rPr lang="ru-RU" b="1" dirty="0" err="1" smtClean="0">
                <a:solidFill>
                  <a:srgbClr val="0070C0"/>
                </a:solidFill>
                <a:latin typeface="+mj-lt"/>
              </a:rPr>
              <a:t>квер</a:t>
            </a:r>
            <a:endParaRPr lang="ru-RU" dirty="0" smtClean="0">
              <a:solidFill>
                <a:srgbClr val="0070C0"/>
              </a:solidFill>
              <a:latin typeface="+mj-lt"/>
            </a:endParaRPr>
          </a:p>
          <a:p>
            <a:pPr algn="l"/>
            <a:r>
              <a:rPr lang="ru-RU" dirty="0" smtClean="0">
                <a:solidFill>
                  <a:srgbClr val="339933"/>
                </a:solidFill>
                <a:latin typeface="+mj-lt"/>
              </a:rPr>
              <a:t>Ладонь</a:t>
            </a:r>
            <a:r>
              <a:rPr lang="en-US" dirty="0" smtClean="0">
                <a:solidFill>
                  <a:srgbClr val="339933"/>
                </a:solidFill>
                <a:latin typeface="+mj-lt"/>
              </a:rPr>
              <a:t> </a:t>
            </a:r>
            <a:r>
              <a:rPr lang="ru-RU" dirty="0" smtClean="0">
                <a:solidFill>
                  <a:srgbClr val="339933"/>
                </a:solidFill>
                <a:latin typeface="+mj-lt"/>
              </a:rPr>
              <a:t>–</a:t>
            </a:r>
            <a:r>
              <a:rPr lang="en-US" dirty="0" smtClean="0">
                <a:solidFill>
                  <a:srgbClr val="339933"/>
                </a:solidFill>
                <a:latin typeface="+mj-lt"/>
              </a:rPr>
              <a:t> </a:t>
            </a:r>
            <a:r>
              <a:rPr lang="ru-RU" dirty="0" err="1" smtClean="0">
                <a:solidFill>
                  <a:srgbClr val="339933"/>
                </a:solidFill>
                <a:latin typeface="+mj-lt"/>
              </a:rPr>
              <a:t>огъохъат</a:t>
            </a:r>
            <a:endParaRPr lang="ru-RU" dirty="0" smtClean="0">
              <a:solidFill>
                <a:srgbClr val="339933"/>
              </a:solidFill>
              <a:latin typeface="+mj-lt"/>
            </a:endParaRPr>
          </a:p>
          <a:p>
            <a:pPr algn="l"/>
            <a:r>
              <a:rPr lang="ru-RU" dirty="0" smtClean="0">
                <a:solidFill>
                  <a:srgbClr val="339933"/>
                </a:solidFill>
                <a:latin typeface="+mj-lt"/>
              </a:rPr>
              <a:t>Лицо – </a:t>
            </a:r>
            <a:r>
              <a:rPr lang="ru-RU" b="1" dirty="0" err="1" smtClean="0">
                <a:solidFill>
                  <a:srgbClr val="0070C0"/>
                </a:solidFill>
                <a:latin typeface="+mj-lt"/>
              </a:rPr>
              <a:t>гьумер</a:t>
            </a:r>
            <a:endParaRPr lang="ru-RU" dirty="0" smtClean="0">
              <a:solidFill>
                <a:srgbClr val="0070C0"/>
              </a:solidFill>
              <a:latin typeface="+mj-lt"/>
            </a:endParaRPr>
          </a:p>
          <a:p>
            <a:pPr algn="l">
              <a:lnSpc>
                <a:spcPct val="150000"/>
              </a:lnSpc>
            </a:pPr>
            <a:endParaRPr lang="ru-RU" sz="3600" b="1" dirty="0" smtClean="0">
              <a:solidFill>
                <a:srgbClr val="339933"/>
              </a:solidFill>
              <a:latin typeface="+mj-lt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815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Дибирова С.А\МОИ КАРТИНКИ\Для слайда\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8550" cy="6858000"/>
          </a:xfrm>
          <a:prstGeom prst="rect">
            <a:avLst/>
          </a:prstGeom>
          <a:noFill/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6800" y="304800"/>
            <a:ext cx="7543800" cy="6248400"/>
          </a:xfrm>
        </p:spPr>
        <p:txBody>
          <a:bodyPr>
            <a:normAutofit/>
          </a:bodyPr>
          <a:lstStyle/>
          <a:p>
            <a:endParaRPr lang="en-US" dirty="0" smtClean="0">
              <a:solidFill>
                <a:srgbClr val="0070C0"/>
              </a:solidFill>
              <a:latin typeface="+mj-lt"/>
            </a:endParaRPr>
          </a:p>
          <a:p>
            <a:pPr algn="l">
              <a:buFont typeface="Wingdings" pitchFamily="2" charset="2"/>
              <a:buChar char="Ø"/>
            </a:pP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err="1" smtClean="0">
                <a:solidFill>
                  <a:srgbClr val="0070C0"/>
                </a:solidFill>
              </a:rPr>
              <a:t>Гьазул</a:t>
            </a:r>
            <a:r>
              <a:rPr lang="ru-RU" dirty="0" smtClean="0">
                <a:solidFill>
                  <a:srgbClr val="0070C0"/>
                </a:solidFill>
              </a:rPr>
              <a:t> маг</a:t>
            </a:r>
            <a:r>
              <a:rPr lang="en-US" dirty="0" smtClean="0">
                <a:solidFill>
                  <a:srgbClr val="0070C0"/>
                </a:solidFill>
              </a:rPr>
              <a:t>I</a:t>
            </a:r>
            <a:r>
              <a:rPr lang="ru-RU" dirty="0" smtClean="0">
                <a:solidFill>
                  <a:srgbClr val="0070C0"/>
                </a:solidFill>
              </a:rPr>
              <a:t>на </a:t>
            </a:r>
            <a:r>
              <a:rPr lang="ru-RU" dirty="0" err="1" smtClean="0">
                <a:solidFill>
                  <a:srgbClr val="0070C0"/>
                </a:solidFill>
              </a:rPr>
              <a:t>кин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err="1" smtClean="0">
                <a:solidFill>
                  <a:srgbClr val="0070C0"/>
                </a:solidFill>
              </a:rPr>
              <a:t>нужеда</a:t>
            </a:r>
            <a:r>
              <a:rPr lang="ru-RU" dirty="0" smtClean="0">
                <a:solidFill>
                  <a:srgbClr val="0070C0"/>
                </a:solidFill>
              </a:rPr>
              <a:t> бич</a:t>
            </a:r>
            <a:r>
              <a:rPr lang="en-US" dirty="0" smtClean="0">
                <a:solidFill>
                  <a:srgbClr val="0070C0"/>
                </a:solidFill>
              </a:rPr>
              <a:t>I</a:t>
            </a:r>
            <a:r>
              <a:rPr lang="ru-RU" dirty="0" smtClean="0">
                <a:solidFill>
                  <a:srgbClr val="0070C0"/>
                </a:solidFill>
              </a:rPr>
              <a:t>ч</a:t>
            </a:r>
            <a:r>
              <a:rPr lang="en-US" dirty="0" smtClean="0">
                <a:solidFill>
                  <a:srgbClr val="0070C0"/>
                </a:solidFill>
              </a:rPr>
              <a:t>I</a:t>
            </a:r>
            <a:r>
              <a:rPr lang="ru-RU" dirty="0" err="1" smtClean="0">
                <a:solidFill>
                  <a:srgbClr val="0070C0"/>
                </a:solidFill>
              </a:rPr>
              <a:t>улеб</a:t>
            </a:r>
            <a:r>
              <a:rPr lang="ru-RU" dirty="0" smtClean="0">
                <a:solidFill>
                  <a:srgbClr val="0070C0"/>
                </a:solidFill>
              </a:rPr>
              <a:t>?</a:t>
            </a:r>
            <a:endParaRPr lang="en-US" dirty="0" smtClean="0">
              <a:solidFill>
                <a:srgbClr val="0070C0"/>
              </a:solidFill>
            </a:endParaRPr>
          </a:p>
          <a:p>
            <a:pPr>
              <a:buFontTx/>
              <a:buChar char="-"/>
            </a:pPr>
            <a:endParaRPr lang="ru-RU" b="1" dirty="0" smtClean="0"/>
          </a:p>
          <a:p>
            <a:pPr algn="l"/>
            <a:r>
              <a:rPr lang="ru-RU" b="1" dirty="0" err="1" smtClean="0">
                <a:solidFill>
                  <a:srgbClr val="339966"/>
                </a:solidFill>
              </a:rPr>
              <a:t>Гьумер</a:t>
            </a:r>
            <a:r>
              <a:rPr lang="ru-RU" b="1" dirty="0" smtClean="0">
                <a:solidFill>
                  <a:srgbClr val="339966"/>
                </a:solidFill>
              </a:rPr>
              <a:t> бух</a:t>
            </a:r>
            <a:r>
              <a:rPr lang="en-US" b="1" dirty="0" smtClean="0">
                <a:solidFill>
                  <a:srgbClr val="339966"/>
                </a:solidFill>
              </a:rPr>
              <a:t>I</a:t>
            </a:r>
            <a:r>
              <a:rPr lang="ru-RU" b="1" dirty="0" err="1" smtClean="0">
                <a:solidFill>
                  <a:srgbClr val="339966"/>
                </a:solidFill>
              </a:rPr>
              <a:t>ана</a:t>
            </a:r>
            <a:r>
              <a:rPr lang="ru-RU" b="1" dirty="0" smtClean="0">
                <a:solidFill>
                  <a:srgbClr val="339966"/>
                </a:solidFill>
              </a:rPr>
              <a:t> </a:t>
            </a:r>
            <a:r>
              <a:rPr lang="ru-RU" dirty="0" smtClean="0">
                <a:solidFill>
                  <a:srgbClr val="339966"/>
                </a:solidFill>
              </a:rPr>
              <a:t>– </a:t>
            </a:r>
            <a:r>
              <a:rPr lang="ru-RU" dirty="0" err="1" smtClean="0">
                <a:solidFill>
                  <a:srgbClr val="339966"/>
                </a:solidFill>
              </a:rPr>
              <a:t>ц</a:t>
            </a:r>
            <a:r>
              <a:rPr lang="en-US" dirty="0" smtClean="0">
                <a:solidFill>
                  <a:srgbClr val="339966"/>
                </a:solidFill>
              </a:rPr>
              <a:t>I</a:t>
            </a:r>
            <a:r>
              <a:rPr lang="ru-RU" dirty="0" err="1" smtClean="0">
                <a:solidFill>
                  <a:srgbClr val="339966"/>
                </a:solidFill>
              </a:rPr>
              <a:t>адуца</a:t>
            </a:r>
            <a:r>
              <a:rPr lang="ru-RU" dirty="0" smtClean="0">
                <a:solidFill>
                  <a:srgbClr val="339966"/>
                </a:solidFill>
              </a:rPr>
              <a:t>, </a:t>
            </a:r>
            <a:r>
              <a:rPr lang="ru-RU" dirty="0" err="1" smtClean="0">
                <a:solidFill>
                  <a:srgbClr val="339966"/>
                </a:solidFill>
              </a:rPr>
              <a:t>бакъуца</a:t>
            </a:r>
            <a:r>
              <a:rPr lang="ru-RU" dirty="0" smtClean="0">
                <a:solidFill>
                  <a:srgbClr val="339966"/>
                </a:solidFill>
              </a:rPr>
              <a:t>, </a:t>
            </a:r>
            <a:r>
              <a:rPr lang="ru-RU" dirty="0" err="1" smtClean="0">
                <a:solidFill>
                  <a:srgbClr val="339966"/>
                </a:solidFill>
              </a:rPr>
              <a:t>гьалараб</a:t>
            </a:r>
            <a:r>
              <a:rPr lang="ru-RU" dirty="0" smtClean="0">
                <a:solidFill>
                  <a:srgbClr val="339966"/>
                </a:solidFill>
              </a:rPr>
              <a:t> </a:t>
            </a:r>
            <a:r>
              <a:rPr lang="ru-RU" dirty="0" err="1" smtClean="0">
                <a:solidFill>
                  <a:srgbClr val="339966"/>
                </a:solidFill>
              </a:rPr>
              <a:t>лъеца</a:t>
            </a:r>
            <a:r>
              <a:rPr lang="ru-RU" dirty="0" smtClean="0">
                <a:solidFill>
                  <a:srgbClr val="339966"/>
                </a:solidFill>
              </a:rPr>
              <a:t>.</a:t>
            </a:r>
          </a:p>
          <a:p>
            <a:pPr algn="l"/>
            <a:r>
              <a:rPr lang="ru-RU" b="1" dirty="0" err="1" smtClean="0">
                <a:solidFill>
                  <a:srgbClr val="339966"/>
                </a:solidFill>
              </a:rPr>
              <a:t>Гьумер</a:t>
            </a:r>
            <a:r>
              <a:rPr lang="ru-RU" b="1" dirty="0" smtClean="0">
                <a:solidFill>
                  <a:srgbClr val="339966"/>
                </a:solidFill>
              </a:rPr>
              <a:t> бух</a:t>
            </a:r>
            <a:r>
              <a:rPr lang="en-US" b="1" dirty="0" smtClean="0">
                <a:solidFill>
                  <a:srgbClr val="339966"/>
                </a:solidFill>
              </a:rPr>
              <a:t>I</a:t>
            </a:r>
            <a:r>
              <a:rPr lang="ru-RU" b="1" dirty="0" err="1" smtClean="0">
                <a:solidFill>
                  <a:srgbClr val="339966"/>
                </a:solidFill>
              </a:rPr>
              <a:t>ана</a:t>
            </a:r>
            <a:r>
              <a:rPr lang="ru-RU" dirty="0" smtClean="0">
                <a:solidFill>
                  <a:srgbClr val="339966"/>
                </a:solidFill>
              </a:rPr>
              <a:t> – </a:t>
            </a:r>
            <a:r>
              <a:rPr lang="ru-RU" dirty="0" err="1" smtClean="0">
                <a:solidFill>
                  <a:srgbClr val="339966"/>
                </a:solidFill>
              </a:rPr>
              <a:t>лъиданиги</a:t>
            </a:r>
            <a:r>
              <a:rPr lang="ru-RU" dirty="0" smtClean="0">
                <a:solidFill>
                  <a:srgbClr val="339966"/>
                </a:solidFill>
              </a:rPr>
              <a:t> </a:t>
            </a:r>
            <a:r>
              <a:rPr lang="ru-RU" dirty="0" err="1" smtClean="0">
                <a:solidFill>
                  <a:srgbClr val="339966"/>
                </a:solidFill>
              </a:rPr>
              <a:t>унтулел</a:t>
            </a:r>
            <a:r>
              <a:rPr lang="ru-RU" dirty="0" smtClean="0">
                <a:solidFill>
                  <a:srgbClr val="339966"/>
                </a:solidFill>
              </a:rPr>
              <a:t> (х</a:t>
            </a:r>
            <a:r>
              <a:rPr lang="en-US" dirty="0" smtClean="0">
                <a:solidFill>
                  <a:srgbClr val="339966"/>
                </a:solidFill>
              </a:rPr>
              <a:t>I</a:t>
            </a:r>
            <a:r>
              <a:rPr lang="ru-RU" dirty="0" err="1" smtClean="0">
                <a:solidFill>
                  <a:srgbClr val="339966"/>
                </a:solidFill>
              </a:rPr>
              <a:t>унсулел</a:t>
            </a:r>
            <a:r>
              <a:rPr lang="ru-RU" dirty="0" smtClean="0">
                <a:solidFill>
                  <a:srgbClr val="339966"/>
                </a:solidFill>
              </a:rPr>
              <a:t>) </a:t>
            </a:r>
            <a:r>
              <a:rPr lang="ru-RU" dirty="0" err="1" smtClean="0">
                <a:solidFill>
                  <a:srgbClr val="339966"/>
                </a:solidFill>
              </a:rPr>
              <a:t>раг</a:t>
            </a:r>
            <a:r>
              <a:rPr lang="en-US" dirty="0" smtClean="0">
                <a:solidFill>
                  <a:srgbClr val="339966"/>
                </a:solidFill>
              </a:rPr>
              <a:t>I</a:t>
            </a:r>
            <a:r>
              <a:rPr lang="ru-RU" dirty="0" err="1" smtClean="0">
                <a:solidFill>
                  <a:srgbClr val="339966"/>
                </a:solidFill>
              </a:rPr>
              <a:t>аби</a:t>
            </a:r>
            <a:r>
              <a:rPr lang="ru-RU" dirty="0">
                <a:solidFill>
                  <a:srgbClr val="339966"/>
                </a:solidFill>
              </a:rPr>
              <a:t>.</a:t>
            </a:r>
            <a:endParaRPr lang="ru-RU" dirty="0" smtClean="0">
              <a:solidFill>
                <a:srgbClr val="0070C0"/>
              </a:solidFill>
            </a:endParaRPr>
          </a:p>
          <a:p>
            <a:pPr algn="l"/>
            <a:endParaRPr lang="ru-RU" dirty="0" smtClean="0">
              <a:solidFill>
                <a:srgbClr val="339933"/>
              </a:solidFill>
              <a:latin typeface="+mj-lt"/>
            </a:endParaRPr>
          </a:p>
          <a:p>
            <a:pPr algn="l">
              <a:lnSpc>
                <a:spcPct val="150000"/>
              </a:lnSpc>
            </a:pPr>
            <a:endParaRPr lang="ru-RU" sz="3600" b="1" dirty="0" smtClean="0">
              <a:solidFill>
                <a:srgbClr val="339933"/>
              </a:solidFill>
              <a:latin typeface="+mj-lt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Дибирова С.А\МОИ КАРТИНКИ\Для слайда\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8550" cy="6858000"/>
          </a:xfrm>
          <a:prstGeom prst="rect">
            <a:avLst/>
          </a:prstGeom>
          <a:noFill/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6800" y="5791200"/>
            <a:ext cx="7543800" cy="762000"/>
          </a:xfrm>
        </p:spPr>
        <p:txBody>
          <a:bodyPr>
            <a:normAutofit/>
          </a:bodyPr>
          <a:lstStyle/>
          <a:p>
            <a:endParaRPr lang="en-US" dirty="0" smtClean="0">
              <a:solidFill>
                <a:srgbClr val="0070C0"/>
              </a:solidFill>
              <a:latin typeface="+mj-lt"/>
            </a:endParaRPr>
          </a:p>
          <a:p>
            <a:pPr lvl="8">
              <a:buFontTx/>
              <a:buChar char="-"/>
            </a:pPr>
            <a:endParaRPr lang="ru-RU" b="1" dirty="0" smtClean="0"/>
          </a:p>
          <a:p>
            <a:pPr algn="l"/>
            <a:endParaRPr lang="ru-RU" dirty="0" smtClean="0">
              <a:solidFill>
                <a:srgbClr val="339933"/>
              </a:solidFill>
              <a:latin typeface="+mj-lt"/>
            </a:endParaRPr>
          </a:p>
          <a:p>
            <a:pPr algn="l">
              <a:lnSpc>
                <a:spcPct val="150000"/>
              </a:lnSpc>
            </a:pPr>
            <a:endParaRPr lang="ru-RU" sz="3600" b="1" dirty="0" smtClean="0">
              <a:solidFill>
                <a:srgbClr val="339933"/>
              </a:solidFill>
              <a:latin typeface="+mj-lt"/>
            </a:endParaRPr>
          </a:p>
          <a:p>
            <a:endParaRPr lang="ru-RU" dirty="0"/>
          </a:p>
        </p:txBody>
      </p:sp>
      <p:pic>
        <p:nvPicPr>
          <p:cNvPr id="2" name="Picture 3" descr="C:\Users\ЦОСучитель4\Desktop\heart-and-key-symbol-love-for-vector-127307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59884"/>
            <a:ext cx="5715000" cy="573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5524500" y="4648200"/>
            <a:ext cx="3162300" cy="1219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9600" b="1" dirty="0" smtClean="0">
                <a:solidFill>
                  <a:srgbClr val="FF0000"/>
                </a:solidFill>
                <a:latin typeface="+mj-lt"/>
              </a:rPr>
              <a:t>разе</a:t>
            </a:r>
            <a:endParaRPr lang="ru-RU" sz="9600" dirty="0" smtClean="0">
              <a:solidFill>
                <a:srgbClr val="FF0000"/>
              </a:solidFill>
              <a:latin typeface="+mj-lt"/>
            </a:endParaRPr>
          </a:p>
          <a:p>
            <a:pPr algn="l"/>
            <a:endParaRPr lang="ru-RU" sz="2000" b="1" dirty="0" smtClean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610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Дибирова С.А\МОИ КАРТИНКИ\Для слайда\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8550" cy="6858000"/>
          </a:xfrm>
          <a:prstGeom prst="rect">
            <a:avLst/>
          </a:prstGeom>
          <a:noFill/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6800" y="304800"/>
            <a:ext cx="7543800" cy="6248400"/>
          </a:xfrm>
        </p:spPr>
        <p:txBody>
          <a:bodyPr>
            <a:normAutofit/>
          </a:bodyPr>
          <a:lstStyle/>
          <a:p>
            <a:endParaRPr lang="en-US" sz="2000" b="1" dirty="0" smtClean="0"/>
          </a:p>
          <a:p>
            <a:r>
              <a:rPr lang="ru-RU" sz="3600" b="1" dirty="0" smtClean="0">
                <a:solidFill>
                  <a:srgbClr val="0070C0"/>
                </a:solidFill>
                <a:latin typeface="+mj-lt"/>
              </a:rPr>
              <a:t>Тема:</a:t>
            </a:r>
            <a:r>
              <a:rPr lang="en-US" sz="3600" b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+mj-lt"/>
              </a:rPr>
              <a:t>«ФРАЗЕОЛОГИЗМАЛ»</a:t>
            </a:r>
            <a:endParaRPr lang="ru-RU" sz="3600" dirty="0" smtClean="0">
              <a:solidFill>
                <a:srgbClr val="FF0000"/>
              </a:solidFill>
              <a:latin typeface="+mj-lt"/>
            </a:endParaRPr>
          </a:p>
          <a:p>
            <a:pPr algn="l"/>
            <a:endParaRPr lang="ru-RU" sz="2000" b="1" dirty="0" smtClean="0">
              <a:solidFill>
                <a:srgbClr val="0070C0"/>
              </a:solidFill>
              <a:latin typeface="+mj-lt"/>
            </a:endParaRPr>
          </a:p>
          <a:p>
            <a:pPr algn="l"/>
            <a:r>
              <a:rPr lang="ru-RU" b="1" dirty="0" err="1" smtClean="0">
                <a:solidFill>
                  <a:srgbClr val="0070C0"/>
                </a:solidFill>
                <a:latin typeface="+mj-lt"/>
              </a:rPr>
              <a:t>Мурад</a:t>
            </a:r>
            <a:r>
              <a:rPr lang="ru-RU" b="1" dirty="0" smtClean="0">
                <a:solidFill>
                  <a:srgbClr val="0070C0"/>
                </a:solidFill>
                <a:latin typeface="+mj-lt"/>
              </a:rPr>
              <a:t>:</a:t>
            </a:r>
            <a:endParaRPr lang="en-US" b="1" dirty="0" smtClean="0">
              <a:solidFill>
                <a:srgbClr val="0070C0"/>
              </a:solidFill>
              <a:latin typeface="+mj-lt"/>
            </a:endParaRPr>
          </a:p>
          <a:p>
            <a:pPr algn="l">
              <a:buFont typeface="Wingdings" pitchFamily="2" charset="2"/>
              <a:buChar char="Ø"/>
            </a:pPr>
            <a:r>
              <a:rPr lang="ru-RU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Фразеологизмал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щал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кколелали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 бич</a:t>
            </a:r>
            <a:r>
              <a:rPr lang="en-US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ч</a:t>
            </a:r>
            <a:r>
              <a:rPr lang="en-US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изаби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.</a:t>
            </a:r>
            <a:endParaRPr lang="en-US" dirty="0" smtClean="0">
              <a:solidFill>
                <a:srgbClr val="0070C0"/>
              </a:solidFill>
              <a:latin typeface="+mj-lt"/>
            </a:endParaRPr>
          </a:p>
          <a:p>
            <a:pPr algn="l">
              <a:buFont typeface="Wingdings" pitchFamily="2" charset="2"/>
              <a:buChar char="Ø"/>
            </a:pPr>
            <a:endParaRPr lang="en-US" sz="2000" dirty="0" smtClean="0">
              <a:solidFill>
                <a:srgbClr val="0070C0"/>
              </a:solidFill>
              <a:latin typeface="+mj-lt"/>
            </a:endParaRPr>
          </a:p>
          <a:p>
            <a:pPr algn="l">
              <a:buFont typeface="Wingdings" pitchFamily="2" charset="2"/>
              <a:buChar char="Ø"/>
            </a:pPr>
            <a:r>
              <a:rPr lang="ru-RU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Фразеологизмал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каламалъулъ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 х</a:t>
            </a:r>
            <a:r>
              <a:rPr lang="en-US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алт</a:t>
            </a:r>
            <a:r>
              <a:rPr lang="en-US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изаризе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малъи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. Калам 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цебет</a:t>
            </a:r>
            <a:r>
              <a:rPr lang="en-US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езаби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.</a:t>
            </a:r>
            <a:endParaRPr lang="en-US" dirty="0" smtClean="0">
              <a:solidFill>
                <a:srgbClr val="0070C0"/>
              </a:solidFill>
              <a:latin typeface="+mj-lt"/>
            </a:endParaRPr>
          </a:p>
          <a:p>
            <a:pPr algn="l">
              <a:buFont typeface="Wingdings" pitchFamily="2" charset="2"/>
              <a:buChar char="Ø"/>
            </a:pPr>
            <a:endParaRPr lang="en-US" sz="2000" dirty="0" smtClean="0">
              <a:solidFill>
                <a:srgbClr val="0070C0"/>
              </a:solidFill>
              <a:latin typeface="+mj-lt"/>
            </a:endParaRPr>
          </a:p>
          <a:p>
            <a:pPr algn="l">
              <a:buFont typeface="Wingdings" pitchFamily="2" charset="2"/>
              <a:buChar char="Ø"/>
            </a:pPr>
            <a:r>
              <a:rPr lang="ru-RU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Рахьдал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 мац</a:t>
            </a:r>
            <a:r>
              <a:rPr lang="en-US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алде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рокьи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ц</a:t>
            </a:r>
            <a:r>
              <a:rPr lang="en-US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ик</a:t>
            </a:r>
            <a:r>
              <a:rPr lang="en-US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к</a:t>
            </a:r>
            <a:r>
              <a:rPr lang="en-US" dirty="0" smtClean="0">
                <a:solidFill>
                  <a:srgbClr val="0070C0"/>
                </a:solidFill>
                <a:latin typeface="+mj-lt"/>
              </a:rPr>
              <a:t>I</a:t>
            </a:r>
            <a:r>
              <a:rPr lang="ru-RU" dirty="0" err="1" smtClean="0">
                <a:solidFill>
                  <a:srgbClr val="0070C0"/>
                </a:solidFill>
                <a:latin typeface="+mj-lt"/>
              </a:rPr>
              <a:t>инаби</a:t>
            </a:r>
            <a:r>
              <a:rPr lang="ru-RU" dirty="0" smtClean="0">
                <a:solidFill>
                  <a:srgbClr val="0070C0"/>
                </a:solidFill>
                <a:latin typeface="+mj-lt"/>
              </a:rPr>
              <a:t>.</a:t>
            </a:r>
            <a:endParaRPr lang="ru-RU" dirty="0">
              <a:solidFill>
                <a:srgbClr val="0070C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400</Words>
  <Application>Microsoft Office PowerPoint</Application>
  <PresentationFormat>Экран (4:3)</PresentationFormat>
  <Paragraphs>102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Салам, хириял цIалдохъаби!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БАРКАЛА! Дарс лъугIана. ЛъикIаб рагIаги, лъикIаб бихьаги!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Добро пожаловать на урок аварского языка!</dc:title>
  <dc:creator>423424352</dc:creator>
  <cp:lastModifiedBy>Ажа</cp:lastModifiedBy>
  <cp:revision>48</cp:revision>
  <dcterms:created xsi:type="dcterms:W3CDTF">2021-02-15T19:24:43Z</dcterms:created>
  <dcterms:modified xsi:type="dcterms:W3CDTF">2021-02-17T12:56:59Z</dcterms:modified>
</cp:coreProperties>
</file>