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69" r:id="rId4"/>
    <p:sldId id="271" r:id="rId5"/>
    <p:sldId id="259" r:id="rId6"/>
    <p:sldId id="272" r:id="rId7"/>
    <p:sldId id="260" r:id="rId8"/>
    <p:sldId id="264" r:id="rId9"/>
    <p:sldId id="268" r:id="rId10"/>
    <p:sldId id="263" r:id="rId11"/>
    <p:sldId id="262" r:id="rId12"/>
    <p:sldId id="273" r:id="rId13"/>
    <p:sldId id="261" r:id="rId14"/>
    <p:sldId id="270" r:id="rId15"/>
    <p:sldId id="266" r:id="rId16"/>
    <p:sldId id="279" r:id="rId17"/>
    <p:sldId id="265" r:id="rId18"/>
    <p:sldId id="275" r:id="rId19"/>
    <p:sldId id="276" r:id="rId20"/>
    <p:sldId id="277" r:id="rId21"/>
    <p:sldId id="278" r:id="rId22"/>
    <p:sldId id="280" r:id="rId2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EDCF575-30BD-42A7-BC12-4ECD3D56B30F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9B8CE34-26F7-43B0-8A23-8B53FACA4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8CE34-26F7-43B0-8A23-8B53FACA445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4;&#1090;&#1082;&#1088;&#1099;&#1090;&#1099;&#1081;%20&#1091;&#1088;&#1086;&#1082;%202020\38%20&#1087;&#1086;&#1087;&#1091;&#1075;&#1072;&#1077;&#1074;.mp4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ove4russia.ru/uploads/competition/image/23240/large_777__50_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000108"/>
            <a:ext cx="75009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err="1" smtClean="0">
                <a:solidFill>
                  <a:srgbClr val="C00000"/>
                </a:solidFill>
                <a:latin typeface="Garamond" pitchFamily="18" charset="0"/>
              </a:rPr>
              <a:t>Ассаламу</a:t>
            </a:r>
            <a:r>
              <a:rPr lang="ru-RU" sz="6000" b="1" dirty="0" smtClean="0">
                <a:solidFill>
                  <a:srgbClr val="C00000"/>
                </a:solidFill>
                <a:latin typeface="Garamond" pitchFamily="18" charset="0"/>
              </a:rPr>
              <a:t>   г</a:t>
            </a:r>
            <a:r>
              <a:rPr lang="en-US" sz="6000" b="1" dirty="0" smtClean="0">
                <a:solidFill>
                  <a:srgbClr val="C00000"/>
                </a:solidFill>
                <a:latin typeface="Garamond" pitchFamily="18" charset="0"/>
              </a:rPr>
              <a:t>l</a:t>
            </a:r>
            <a:r>
              <a:rPr lang="ru-RU" sz="6000" b="1" dirty="0" err="1" smtClean="0">
                <a:solidFill>
                  <a:srgbClr val="C00000"/>
                </a:solidFill>
                <a:latin typeface="Garamond" pitchFamily="18" charset="0"/>
              </a:rPr>
              <a:t>алайкум</a:t>
            </a:r>
            <a:r>
              <a:rPr lang="ru-RU" sz="60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endParaRPr lang="ru-RU" sz="60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686800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Х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ухь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бахъиялъул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минута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1500174"/>
            <a:ext cx="1500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l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0-3=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428736"/>
            <a:ext cx="5629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7</a:t>
            </a:r>
            <a:r>
              <a:rPr lang="ru-RU" sz="3200" dirty="0" smtClean="0">
                <a:solidFill>
                  <a:srgbClr val="424456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428736"/>
            <a:ext cx="21066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Хут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ула</a:t>
            </a:r>
            <a:endParaRPr lang="ru-RU" sz="4400" b="1" dirty="0" smtClean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643182"/>
            <a:ext cx="14670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4+3=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2643182"/>
            <a:ext cx="449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2571744"/>
            <a:ext cx="1571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Г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ола</a:t>
            </a:r>
            <a:endParaRPr lang="ru-RU" sz="4400" b="1" dirty="0" smtClean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571876"/>
            <a:ext cx="1385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2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l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:3=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3571876"/>
            <a:ext cx="449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3571876"/>
            <a:ext cx="1778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424456"/>
                </a:solidFill>
              </a:rPr>
              <a:t> </a:t>
            </a:r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Щола</a:t>
            </a:r>
            <a:endParaRPr lang="ru-RU" sz="4400" b="1" dirty="0" smtClean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4643446"/>
            <a:ext cx="13901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7 *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l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=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4643446"/>
            <a:ext cx="449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4572008"/>
            <a:ext cx="2347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424456"/>
                </a:solidFill>
              </a:rPr>
              <a:t> </a:t>
            </a:r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Бач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уна</a:t>
            </a:r>
            <a:endParaRPr lang="ru-RU" sz="4400" b="1" dirty="0" smtClean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Анкьц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ул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борце,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цоц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ул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къот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е.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Анкьго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т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ала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гьабун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т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ингъал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рет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араб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жо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щиб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1529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рик</a:t>
            </a: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к</a:t>
            </a: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енал</a:t>
            </a: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рат</a:t>
            </a: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а </a:t>
            </a:r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росун</a:t>
            </a: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хъвай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Тукадаса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лъабго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чед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босана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 К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одаца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к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и-к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 г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еч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кьуна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Щуявго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вас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лъик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х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алт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ана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Асмаца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ункъо-щуго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раг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игун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предложение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хъвана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Лъабго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бут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гьабун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цо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бут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дарудал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гьекъана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Лъабабилев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гьалмагъ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лъик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ав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вуго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Тукадаса</a:t>
            </a:r>
            <a:r>
              <a:rPr lang="ru-RU" sz="4000" b="1" dirty="0" smtClean="0"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Garamond" pitchFamily="18" charset="0"/>
              </a:rPr>
              <a:t>лъабго</a:t>
            </a:r>
            <a:r>
              <a:rPr lang="ru-RU" sz="4000" b="1" dirty="0" smtClean="0"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чед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босана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 К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одаца</a:t>
            </a:r>
            <a:r>
              <a:rPr lang="ru-RU" sz="4000" b="1" dirty="0" smtClean="0">
                <a:latin typeface="Garamond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</a:rPr>
              <a:t>к</a:t>
            </a:r>
            <a:r>
              <a:rPr lang="en-US" sz="4000" b="1" dirty="0" smtClean="0">
                <a:solidFill>
                  <a:srgbClr val="C00000"/>
                </a:solidFill>
                <a:latin typeface="Garamond" pitchFamily="18" charset="0"/>
              </a:rPr>
              <a:t>I</a:t>
            </a:r>
            <a:r>
              <a:rPr lang="ru-RU" sz="4000" b="1" dirty="0" err="1" smtClean="0">
                <a:solidFill>
                  <a:srgbClr val="C00000"/>
                </a:solidFill>
                <a:latin typeface="Garamond" pitchFamily="18" charset="0"/>
              </a:rPr>
              <a:t>и-к</a:t>
            </a:r>
            <a:r>
              <a:rPr lang="en-US" sz="4000" b="1" dirty="0" smtClean="0">
                <a:solidFill>
                  <a:srgbClr val="C00000"/>
                </a:solidFill>
                <a:latin typeface="Garamond" pitchFamily="18" charset="0"/>
              </a:rPr>
              <a:t>I</a:t>
            </a: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</a:rPr>
              <a:t>и</a:t>
            </a:r>
            <a:r>
              <a:rPr lang="ru-RU" sz="4000" b="1" dirty="0" smtClean="0">
                <a:latin typeface="Garamond" pitchFamily="18" charset="0"/>
              </a:rPr>
              <a:t>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г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еч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кьуна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 </a:t>
            </a:r>
            <a:r>
              <a:rPr lang="ru-RU" sz="4000" b="1" dirty="0" err="1" smtClean="0">
                <a:solidFill>
                  <a:srgbClr val="C00000"/>
                </a:solidFill>
                <a:latin typeface="Garamond" pitchFamily="18" charset="0"/>
              </a:rPr>
              <a:t>Щуявго</a:t>
            </a:r>
            <a:r>
              <a:rPr lang="ru-RU" sz="4000" b="1" dirty="0" smtClean="0">
                <a:latin typeface="Garamond" pitchFamily="18" charset="0"/>
              </a:rPr>
              <a:t>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вас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лъик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х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алт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ана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Асмаца</a:t>
            </a:r>
            <a:r>
              <a:rPr lang="ru-RU" sz="4000" b="1" dirty="0" smtClean="0"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Garamond" pitchFamily="18" charset="0"/>
              </a:rPr>
              <a:t>ункъо-щуго</a:t>
            </a:r>
            <a:r>
              <a:rPr lang="ru-RU" sz="4000" b="1" dirty="0" smtClean="0"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раг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игун</a:t>
            </a:r>
            <a:r>
              <a:rPr lang="ru-RU" sz="4000" b="1" dirty="0" smtClean="0">
                <a:latin typeface="Garamond" pitchFamily="18" charset="0"/>
              </a:rPr>
              <a:t>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предложение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хъвана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 </a:t>
            </a:r>
            <a:r>
              <a:rPr lang="ru-RU" sz="4000" b="1" dirty="0" err="1" smtClean="0">
                <a:solidFill>
                  <a:srgbClr val="C00000"/>
                </a:solidFill>
                <a:latin typeface="Garamond" pitchFamily="18" charset="0"/>
              </a:rPr>
              <a:t>Лъабго</a:t>
            </a: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</a:rPr>
              <a:t> бут</a:t>
            </a:r>
            <a:r>
              <a:rPr lang="en-US" sz="4000" b="1" dirty="0" smtClean="0">
                <a:solidFill>
                  <a:srgbClr val="C00000"/>
                </a:solidFill>
                <a:latin typeface="Garamond" pitchFamily="18" charset="0"/>
              </a:rPr>
              <a:t>I</a:t>
            </a: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</a:rPr>
              <a:t>а </a:t>
            </a:r>
            <a:r>
              <a:rPr lang="ru-RU" sz="4000" b="1" dirty="0" err="1" smtClean="0">
                <a:solidFill>
                  <a:srgbClr val="C00000"/>
                </a:solidFill>
                <a:latin typeface="Garamond" pitchFamily="18" charset="0"/>
              </a:rPr>
              <a:t>гьабун</a:t>
            </a: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Garamond" pitchFamily="18" charset="0"/>
              </a:rPr>
              <a:t>цо</a:t>
            </a: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</a:rPr>
              <a:t> бут</a:t>
            </a:r>
            <a:r>
              <a:rPr lang="en-US" sz="4000" b="1" dirty="0" smtClean="0">
                <a:solidFill>
                  <a:srgbClr val="C00000"/>
                </a:solidFill>
                <a:latin typeface="Garamond" pitchFamily="18" charset="0"/>
              </a:rPr>
              <a:t>I</a:t>
            </a: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</a:rPr>
              <a:t>а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дарудал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гьекъана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 </a:t>
            </a:r>
            <a:r>
              <a:rPr lang="ru-RU" sz="4000" b="1" dirty="0" err="1" smtClean="0">
                <a:solidFill>
                  <a:srgbClr val="C00000"/>
                </a:solidFill>
                <a:latin typeface="Garamond" pitchFamily="18" charset="0"/>
              </a:rPr>
              <a:t>Лъабабилев</a:t>
            </a:r>
            <a:r>
              <a:rPr lang="ru-RU" sz="40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гьалмагъ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лъик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ав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вуго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Творческияб</a:t>
            </a: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х</a:t>
            </a: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алт</a:t>
            </a: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и</a:t>
            </a:r>
            <a:endParaRPr lang="ru-RU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4" name="Содержимое 3" descr="https://www.zastavki.com/pictures/originals/2017Holidays___May_9_The_inscription_1945_with_the_St._George_ribbon_on_the_Victory_Day_on_May_9_114133_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8262" y="1554163"/>
            <a:ext cx="7239876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Расул </a:t>
            </a:r>
            <a:r>
              <a:rPr lang="ru-RU" dirty="0" smtClean="0"/>
              <a:t>Х</a:t>
            </a:r>
            <a:r>
              <a:rPr lang="en-US" dirty="0" smtClean="0"/>
              <a:t>I</a:t>
            </a:r>
            <a:r>
              <a:rPr lang="ru-RU" dirty="0" err="1" smtClean="0"/>
              <a:t>амзатов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Россиялъул</a:t>
            </a:r>
            <a:r>
              <a:rPr lang="ru-RU" dirty="0" smtClean="0"/>
              <a:t> </a:t>
            </a:r>
            <a:r>
              <a:rPr lang="ru-RU" dirty="0" err="1" smtClean="0"/>
              <a:t>солдатал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Симферополалда</a:t>
            </a:r>
            <a:r>
              <a:rPr lang="ru-RU" dirty="0" smtClean="0"/>
              <a:t> </a:t>
            </a:r>
            <a:r>
              <a:rPr lang="ru-RU" dirty="0" err="1" smtClean="0"/>
              <a:t>буго</a:t>
            </a:r>
            <a:r>
              <a:rPr lang="ru-RU" dirty="0" smtClean="0"/>
              <a:t> г</a:t>
            </a:r>
            <a:r>
              <a:rPr lang="en-US" dirty="0" smtClean="0"/>
              <a:t>l</a:t>
            </a:r>
            <a:r>
              <a:rPr lang="ru-RU" dirty="0" err="1" smtClean="0"/>
              <a:t>аммаб</a:t>
            </a:r>
            <a:r>
              <a:rPr lang="ru-RU" dirty="0" smtClean="0"/>
              <a:t> </a:t>
            </a:r>
            <a:r>
              <a:rPr lang="ru-RU" dirty="0" err="1" smtClean="0"/>
              <a:t>хоб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Анкьго</a:t>
            </a:r>
            <a:r>
              <a:rPr lang="ru-RU" dirty="0" smtClean="0"/>
              <a:t> г</a:t>
            </a:r>
            <a:r>
              <a:rPr lang="en-US" dirty="0" smtClean="0"/>
              <a:t>l</a:t>
            </a:r>
            <a:r>
              <a:rPr lang="ru-RU" dirty="0" err="1" smtClean="0"/>
              <a:t>урусазул</a:t>
            </a:r>
            <a:r>
              <a:rPr lang="ru-RU" dirty="0" smtClean="0"/>
              <a:t>, </a:t>
            </a:r>
            <a:r>
              <a:rPr lang="ru-RU" dirty="0" err="1" smtClean="0"/>
              <a:t>цо</a:t>
            </a:r>
            <a:r>
              <a:rPr lang="ru-RU" dirty="0" smtClean="0"/>
              <a:t> </a:t>
            </a:r>
            <a:r>
              <a:rPr lang="ru-RU" dirty="0" err="1" smtClean="0"/>
              <a:t>аварасул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Бищун</a:t>
            </a:r>
            <a:r>
              <a:rPr lang="ru-RU" dirty="0" smtClean="0"/>
              <a:t> </a:t>
            </a:r>
            <a:r>
              <a:rPr lang="ru-RU" dirty="0" err="1" smtClean="0"/>
              <a:t>гьит</a:t>
            </a:r>
            <a:r>
              <a:rPr lang="en-US" dirty="0" smtClean="0"/>
              <a:t>l</a:t>
            </a:r>
            <a:r>
              <a:rPr lang="ru-RU" dirty="0" err="1" smtClean="0"/>
              <a:t>инасул</a:t>
            </a:r>
            <a:r>
              <a:rPr lang="ru-RU" dirty="0" smtClean="0"/>
              <a:t> </a:t>
            </a:r>
            <a:r>
              <a:rPr lang="ru-RU" dirty="0" err="1" smtClean="0"/>
              <a:t>къого</a:t>
            </a:r>
            <a:r>
              <a:rPr lang="ru-RU" dirty="0" smtClean="0"/>
              <a:t> сон </a:t>
            </a:r>
            <a:r>
              <a:rPr lang="ru-RU" dirty="0" err="1" smtClean="0"/>
              <a:t>бугел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Къоло</a:t>
            </a:r>
            <a:r>
              <a:rPr lang="ru-RU" dirty="0" smtClean="0"/>
              <a:t> </a:t>
            </a:r>
            <a:r>
              <a:rPr lang="ru-RU" dirty="0" err="1" smtClean="0"/>
              <a:t>щуйилъ</a:t>
            </a:r>
            <a:r>
              <a:rPr lang="ru-RU" dirty="0" smtClean="0"/>
              <a:t> </a:t>
            </a:r>
            <a:r>
              <a:rPr lang="ru-RU" dirty="0" err="1" smtClean="0"/>
              <a:t>бищун</a:t>
            </a:r>
            <a:r>
              <a:rPr lang="ru-RU" dirty="0" smtClean="0"/>
              <a:t> к</a:t>
            </a:r>
            <a:r>
              <a:rPr lang="en-US" dirty="0" smtClean="0"/>
              <a:t>l</a:t>
            </a:r>
            <a:r>
              <a:rPr lang="ru-RU" dirty="0" err="1" smtClean="0"/>
              <a:t>удияв</a:t>
            </a:r>
            <a:r>
              <a:rPr lang="ru-RU" dirty="0" smtClean="0"/>
              <a:t> </a:t>
            </a:r>
            <a:r>
              <a:rPr lang="ru-RU" dirty="0" err="1" smtClean="0"/>
              <a:t>вугев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Анкьавго</a:t>
            </a:r>
            <a:r>
              <a:rPr lang="ru-RU" dirty="0" smtClean="0"/>
              <a:t> г</a:t>
            </a:r>
            <a:r>
              <a:rPr lang="en-US" dirty="0" smtClean="0"/>
              <a:t>l</a:t>
            </a:r>
            <a:r>
              <a:rPr lang="ru-RU" dirty="0" err="1" smtClean="0"/>
              <a:t>урус</a:t>
            </a:r>
            <a:r>
              <a:rPr lang="ru-RU" dirty="0" smtClean="0"/>
              <a:t> вас, г</a:t>
            </a:r>
            <a:r>
              <a:rPr lang="en-US" dirty="0" smtClean="0"/>
              <a:t>l</a:t>
            </a:r>
            <a:r>
              <a:rPr lang="ru-RU" dirty="0" err="1" smtClean="0"/>
              <a:t>азаб</a:t>
            </a:r>
            <a:r>
              <a:rPr lang="ru-RU" dirty="0" smtClean="0"/>
              <a:t> </a:t>
            </a:r>
            <a:r>
              <a:rPr lang="ru-RU" dirty="0" err="1" smtClean="0"/>
              <a:t>кьун</a:t>
            </a:r>
            <a:r>
              <a:rPr lang="ru-RU" dirty="0" smtClean="0"/>
              <a:t>, ч</a:t>
            </a:r>
            <a:r>
              <a:rPr lang="en-US" dirty="0" smtClean="0"/>
              <a:t>l</a:t>
            </a:r>
            <a:r>
              <a:rPr lang="ru-RU" dirty="0" err="1" smtClean="0"/>
              <a:t>вана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Цо</a:t>
            </a:r>
            <a:r>
              <a:rPr lang="ru-RU" dirty="0" smtClean="0"/>
              <a:t> Г</a:t>
            </a:r>
            <a:r>
              <a:rPr lang="en-US" dirty="0" smtClean="0"/>
              <a:t>l</a:t>
            </a:r>
            <a:r>
              <a:rPr lang="ru-RU" dirty="0" err="1" smtClean="0"/>
              <a:t>абдулманапов</a:t>
            </a:r>
            <a:r>
              <a:rPr lang="ru-RU" dirty="0" smtClean="0"/>
              <a:t> </a:t>
            </a:r>
            <a:r>
              <a:rPr lang="ru-RU" dirty="0" err="1" smtClean="0"/>
              <a:t>хут</a:t>
            </a:r>
            <a:r>
              <a:rPr lang="en-US" dirty="0" smtClean="0"/>
              <a:t>l</a:t>
            </a:r>
            <a:r>
              <a:rPr lang="ru-RU" dirty="0" err="1" smtClean="0"/>
              <a:t>ана</a:t>
            </a:r>
            <a:r>
              <a:rPr lang="ru-RU" dirty="0" smtClean="0"/>
              <a:t> </a:t>
            </a:r>
            <a:r>
              <a:rPr lang="ru-RU" dirty="0" err="1" smtClean="0"/>
              <a:t>нахъе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Дарсил</a:t>
            </a: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х</a:t>
            </a: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асил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accent5">
                  <a:lumMod val="50000"/>
                </a:schemeClr>
              </a:buClr>
              <a:buAutoNum type="arabicPeriod"/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Рик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ен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сунда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абулеб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?</a:t>
            </a:r>
          </a:p>
          <a:p>
            <a:pPr marL="514350" indent="-514350">
              <a:buClr>
                <a:schemeClr val="accent5">
                  <a:lumMod val="50000"/>
                </a:schemeClr>
              </a:buClr>
              <a:buAutoNum type="arabicPeriod"/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Къадаралъул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рик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еналъ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щиб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бихьизабулеб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?  </a:t>
            </a:r>
          </a:p>
          <a:p>
            <a:pPr marL="514350" indent="-514350">
              <a:buClr>
                <a:schemeClr val="accent5">
                  <a:lumMod val="50000"/>
                </a:schemeClr>
              </a:buClr>
              <a:buAutoNum type="arabicPeriod" startAt="3"/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Иргадул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рик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еналъе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баян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кье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</a:t>
            </a:r>
          </a:p>
          <a:p>
            <a:pPr marL="514350" indent="-514350">
              <a:buClr>
                <a:schemeClr val="accent5">
                  <a:lumMod val="50000"/>
                </a:schemeClr>
              </a:buClr>
              <a:buAutoNum type="arabicPeriod" startAt="4"/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Рик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еналъул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разрядал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рак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алде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щвезаре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8860" y="357166"/>
            <a:ext cx="46987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РЕФЛЕКСИЯ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5122" name="Picture 2" descr="https://www.stickpng.com/assets/images/5a5cc0299538462e5a82d5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500174"/>
            <a:ext cx="4876800" cy="4876801"/>
          </a:xfrm>
          <a:prstGeom prst="rect">
            <a:avLst/>
          </a:prstGeom>
          <a:noFill/>
        </p:spPr>
      </p:pic>
      <p:pic>
        <p:nvPicPr>
          <p:cNvPr id="11" name="Рисунок 10" descr="С сегодняшнего дня я селю внутри себя смеющегося человечка, открытого для хорошего настроения, замечающего мелочи и улыбающегос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357694"/>
            <a:ext cx="1647823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avatars.mds.yandex.net/get-pdb/2800629/2a4f42e4-9360-46c7-a37e-481c58597b8d/s120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357430"/>
            <a:ext cx="1482725" cy="151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cstor.nn2.ru/userfiles/data/ufiles/2016-11/d8/cc/f9/582ab5e93efcb_smaylik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428868"/>
            <a:ext cx="150494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4" name="Picture 4" descr="https://encrypted-tbn3.gstatic.com/images?q=tbn:ANd9GcShO6RzmPaCSE02FmMz4jRYXsa72MfDzGtGNG2t6BIuRZOZu3bq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786058"/>
            <a:ext cx="2133602" cy="2252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6" name="Picture 6" descr="https://encrypted-tbn3.gstatic.com/images?q=tbn:ANd9GcSWmVdY4uaD_TGptmrmNRUslpQcLiThT_kbDZo-D7smvxQG6tdA"/>
          <p:cNvPicPr>
            <a:picLocks noChangeAspect="1" noChangeArrowheads="1"/>
          </p:cNvPicPr>
          <p:nvPr/>
        </p:nvPicPr>
        <p:blipFill>
          <a:blip r:embed="rId3" cstate="print"/>
          <a:srcRect t="11583" r="3350"/>
          <a:stretch>
            <a:fillRect/>
          </a:stretch>
        </p:blipFill>
        <p:spPr bwMode="auto">
          <a:xfrm>
            <a:off x="2786050" y="2214554"/>
            <a:ext cx="1785950" cy="2181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8" name="Picture 8" descr="https://encrypted-tbn2.gstatic.com/images?q=tbn:ANd9GcRD5eJG2L6btp-JJ_1H0Mk681tcmkN7X1LTS_L6itllixkGdlQ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643446"/>
            <a:ext cx="1981200" cy="1924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6" name="Picture 16" descr="https://encrypted-tbn3.gstatic.com/images?q=tbn:ANd9GcSuX9IThxsk1JVVaJAIiVsP60eVVDxlIR6JM1Y_T1mLS9bCuVH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0"/>
            <a:ext cx="1819275" cy="25241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378" name="Picture 18" descr="https://encrypted-tbn3.gstatic.com/images?q=tbn:ANd9GcTagmgmGwHX8BZrzJ5OEN20UVG_fP7-zsKal62nGHYKV5yvloWkuA"/>
          <p:cNvPicPr>
            <a:picLocks noChangeAspect="1" noChangeArrowheads="1"/>
          </p:cNvPicPr>
          <p:nvPr/>
        </p:nvPicPr>
        <p:blipFill>
          <a:blip r:embed="rId6" cstate="print"/>
          <a:srcRect r="1428" b="8333"/>
          <a:stretch>
            <a:fillRect/>
          </a:stretch>
        </p:blipFill>
        <p:spPr bwMode="auto">
          <a:xfrm>
            <a:off x="285720" y="2571744"/>
            <a:ext cx="1643074" cy="1571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80" name="Picture 20" descr="https://encrypted-tbn2.gstatic.com/images?q=tbn:ANd9GcQoZliD4oEPCztmtboK4N4hbpJLRz6bQl94RJtqQ6G3meP309h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714884"/>
            <a:ext cx="2514602" cy="20574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82" name="Picture 22" descr="http://www.pchelovod.com/products_pictures/1749smal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357166"/>
            <a:ext cx="2571768" cy="1714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84" name="AutoShape 24" descr="data:image/jpeg;base64,/9j/4AAQSkZJRgABAQAAAQABAAD/2wCEAAkGBxQSEhITEg8WEBQSEBMVGBQUFBAQEBQUFRQWGRcdFRQYHCggGBolHBQUITEhJykrLi4uGB8zODMsNygtLisBCgoKDAwNDgwNDisZFBk3KysrKys3KysrKysrKywsKysrKywrKysrKysrKysrKysrKysrKysrKysrKysrKysrK//AABEIALgA8AMBIgACEQEDEQH/xAAcAAEAAQUBAQAAAAAAAAAAAAAABwIDBAUIAQb/xABIEAACAQMBAwcGCQkHBQAAAAAAAQIDBBEhBxIxBRNBUWFxkQgigaGx0QYjMlJicnSywRQkMzRCc6Oz8WOCg8LD4fAVQ1OEkv/EABUBAQEAAAAAAAAAAAAAAAAAAAAB/8QAFBEBAAAAAAAAAAAAAAAAAAAAAP/aAAwDAQACEQMRAD8AnEAAAAAAAAAAAAAAKZzSTbeEllt6JJccgUXVzGnFznOMIxWspNRiu9s51+DO0apa3calxcXVZOFX8ohOpCpQlNyfNu2i8KETE2o/DeV7Ve7JqhByVGGu60uNSS6ZPo6k+8+I/wCmyccprgvN4esCcVt4oN/qU8Z487HP3fxMqtt0slFONvWlLqfNRXjvP2EBQ5OmuLUElxyYdVJPCeUunhn/AGKOi7DblZTaVSjWpZeMrcqR9Tz6i98Kdq1DmaasLmk6lS4p05VK0aipUISzvTlHGZJYSx2nPFjYuby9I9fDPce3NpKl5yeVnj70QdUbNPhJU5Qs+erRhvxrVKe9T3lTqbjxvRT4Jn1hDewHl9yVW1nLzdxVaceiLTaqKK6FrB+PWTIAAAAAAAAAAAAAAAAAAAAAAAAAALN5cwpQlUqTVOEE3KUniKS62BcqTUU22opJttvCSXFtkMbSdqEakKltafopJxnX1zNP9mkup/O6eg0W0jaLK9k6NHMbZPSPyZVsdNT5seqPj1KOKc9+st6SlhPh8lPs6+8DNVspS35dXB40/wCamQj0t16qhFyfQVGt5Yuf2F3v8DWSj09fArcnOerxvP0IvRmlmb1xpBPs612e1hW7tY4hFfRRjcsfo/7yMKhylPRZTy+L46mTyu1u9b0/H3BH32xCMlf0MdNKq39Vr+h0WQBsNrxV9FNJudrNJ9TW63jvwyfyKAAAAAAAAAAAAAAAAAAAAAAAAEOeUByzOKt7aLahKEqs0n8uSko016HvPvx1ExkD+UNc7t1bJcVbPLxnjVeMduj8QIsq8mz1xNSTfB6N9mSqtZtYlGCg1wcXvL0ppaGuuLpy68d+S3GcsYTeOrLwUbqPKUcJ7r1WXjDx7zC5QuOc0j8lLPZp/UtxpNpuOjWG49K7U+osTWje8ln9nXUItZPc8M8EeM8AyLFZqQXb/uZfKb8xfX/BmHYzxUg/pL16fiZvKy0WnCX4BX3uyGWOULPtU1/Dl7jpE5x2P088oWnZCb/hv3nRxAAAAAAAAAAAAAAAAAAAAAAAAAIt20fACvyjzFe1xKpSjKEqbajvQbzFxb6U3LTpyuolIAcsS2W8o01vSspzx0R5uUXjoeJZx6DU8rcjOk3Sq0ZW89Gozi4S14aPin2dR16RNt8gtyxlureU66Txqk4wys9Wi8AIKp0Yxi97zmoyxnh6PA1mTbzWjX0V7GacqAPWjwC7ToOTajrhN9WiMjlCpru4+Tha9LS1KLS43VNY1lHCfU/+MtXM96cn1yYVLOxOSfKFJvptqmO/EfwydCHNex+ri/svpKcfGnL3HShAAAAAAAAAAAAAAAAAAAAAAAAAAAAiTygZYp2ffcPwhAlsiDyhX8XZ/wDtfdpgQtGGsuyC9UTTGz5/zqj4ZbXhHH4GrCAPZRweFAuV1qu1J+JbRU36gqQdlssX1h++S8YyR0+cv7L4/n1h++X3ZHUBAAAAAAAAAAAAAAAAAAAAAAAAAAAAh7yhvk2S+jdPwVEmEhryhpfqa/srr/R9wEE3M05Sw9HJvxLABRfu1hr6kfYWCurU3sZ6El4FARXShmUV1tLxZSXKPyofWj7Smr8qX1n7Qr7/AGVr8+sf33+WR1AcxbJcO/scv/uy8ebmdOkAAAAAAAAAAAAAAAAAAAAAAAAAAACFfKFWZ2i/sLn71L3E1EI+URLE7X7PX9c6YEI1MbsGuOqfoxj2lkAqAAIquk/Oj3r2lLefSeJnpR9/sqWL6xafGv8A5ZL8DqI5d2Q0m7+z6nXbXZiEvcdREAAAAAAAAAAAAAAAAAAAAAAAAAAACDvKLfxlt9nq/wAyBOJBXlGS+Nt/s0vXVXuAhIAFQAAAFdH5Ue9e0oCpK2Iwzf23Y6rX/wAP3nTBzTsUf5/a9vO/dkdLEAAAAAAAAAAAAAAAAAAAAAAAAAAACB/KNfx1D7N/qsnggPyin+cUfs0f5sgIZB7g8KgDLsrVTjUk5uKpw3tI7zbbSS4rHHiYgFdH5UfrL2lB6j2S1feRUlbF3+f2n+L9yR0sc0bFP1+17633ZHR1teRnKpGOfi5KLbTSy10deAMkFiyulVpwqRzuzipLOjw10l7IHoB5kD0AAAAAAAAAAAAALF9OSpzcFmShJxT4NpZSL4Axa1zmCcGt6pBunnVN7jktOoojygtyhL/zuCS+tFy9iZgUKDjcW9LOlC3qy7MSlGFNeiMZFMaGK9tRzlUYVqvdmW5T9UpeAGytrv4veno1NweOvf3V46eJZlyjuUa1WazzLq5S0zuNuK9K3TG5UotOEM6VrynJdiglOX8t+J5yvQx5mdLm6pLH0UouafeqcvEDCu/h1aUa9ahVrrfpa4jGcsR3U3vNLinnTuId2l8u0eUb2nKnmVGFGDzKLg5Ri5Tlo9cdHpPlanK7zUlUy6lajKO9rl1OcxLPg/Ewa/KGIqT037V04rqkpbss+hAaStU3m3uqOXnEViK7kbW8lClvQp28aihhSqy3pZbXQ1pFccGulaSVNVGsRk2k21q1nOPBmVSs5c5ihUb82L3240cKX97gihY45u5wsLm46ccfGRKa9WM4y5uhGEaaj52W56tLLfTqXqa0vEpb6UUlLCW8lUWuCzyd+iuf3Uf5kQL1pGEYR3aX5TVmm3HzpKnFPRbseLfHsKpWjVagqlFUucqRzFZWYuaWsc6dIlWm6dGlQe6nByliSg5Ty87zyuGOBVStowrWsYtTnzsN9xe8t7nE8J9OFjgB9nss5RSv7eMKNOEnXnHek3Fa6Yiu7xbR0TbXDlVrQfCHN46/Ojl5OPre4hFzUuKnPGja1/oSRs/5alHlrcjVm1VqzhKG9Jwa4edHg2njDAmKxuakKVpb04/GuhCU3JNqlTSWXJdb4Jdeeo+iNPyTVk6FCtOW9KdNc48JZUnlcPmt+DZt95ZxnV9HS8cfaiDWSv6sqlSFKkpKnOEZTnLdSbw5KMVq8RaecrVmTbXDlVrQfCnzeOvzo5eS1ySvOuftMvuQK6NLcq16kmlGSpvLaSW7Fp56gKra4cqtaD4U+bx1+dHLyZhrrH9Yuf8AB+4bEAAAAAAAAAAAAAAxLWwhTlOcU96eE3KUpvCbaS3m8LznoLWwhTlKcU96eE3KUpvCbaS3notXoZYAxXYQdRVWm5LOMyk4rKw8RzhPB47CDqKq03JcMyk4rKxpHOE8GWAOMPhJdKpdXM1pGV1XlGPRFSqyeEvSYFWs5cXnj3a8dDafCvkStaXNalWpyg1VnutppTjvPEovpTTWppwKnNtJNtpcFnRZ44XQUnuDwqKozayk2srVJtJrt6z2M2spNpNYeG0mu1FAAFyFWS4Saw86NrXr79F4FGDwKqbPqdmtZPlW0dWcsTrYlJSlGTc00vOWvymj5XB9Tsx5JqXPKVpGnFvm69KrOWG1CFKcZtvqzupd7A6ulYQ5pUcNQUVHClKPmroynk9VnHfVTDcow3E3KTxF4zhPTLws9xkggsWlpGmmop+dJyeW5Nt9bfcWb3kulVa5yG+vmty3HjhvRzh+lGaAMe3tIwlOUU81JZk23LLXDjwXYZAAAAAAAAAAAAAAAAAAAAAfAbRvgRXvq1Ktb1KCcberQlG4hKpHdqNPehjOJrXXuMzknZpYQoUadazo16lOlGMqrhhzklq+PWABZ5R2Scl1nn8k5p4x8VOdNeCeDR1Ng/J7eVcXUV1KdFpeNNsAD5baLsdpWdpK5tK9SXMRzUhW3JOUcrzoyilhrpWHnsxrf2Z7Jba6tI3N3UlOVZZhTpz3VTh0OTWrk+roAA39XYNYN5VzdR7N6g166Zk2Gw3k6DzOdeuvmzqRjH+HGL9YAHnwi2N2btqisaMadxmMoSq1Ks4Pdkm4vLeFJJr0m52YfBatYU7l140acrm45xUqGeapRUcJJsAD7c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86" name="AutoShape 26" descr="data:image/jpeg;base64,/9j/4AAQSkZJRgABAQAAAQABAAD/2wCEAAkGBxQSEhITEg8WEBQSEBMVGBQUFBAQEBQUFRQWGRcdFRQYHCggGBolHBQUITEhJykrLi4uGB8zODMsNygtLisBCgoKDAwNDgwNDisZFBk3KysrKys3KysrKysrKywsKysrKywrKysrKysrKysrKysrKysrKysrKysrKysrKysrK//AABEIALgA8AMBIgACEQEDEQH/xAAcAAEAAQUBAQAAAAAAAAAAAAAABwIDBAUIAQb/xABIEAACAQMBAwcGCQkHBQAAAAAAAQIDBBEhBxIxBRNBUWFxkQgigaGx0QYjMlJicnSywRQkMzRCc6Oz8WOCg8LD4fAVQ1OEkv/EABUBAQEAAAAAAAAAAAAAAAAAAAAB/8QAFBEBAAAAAAAAAAAAAAAAAAAAAP/aAAwDAQACEQMRAD8AnEAAAAAAAAAAAAAAKZzSTbeEllt6JJccgUXVzGnFznOMIxWspNRiu9s51+DO0apa3calxcXVZOFX8ohOpCpQlNyfNu2i8KETE2o/DeV7Ve7JqhByVGGu60uNSS6ZPo6k+8+I/wCmyccprgvN4esCcVt4oN/qU8Z487HP3fxMqtt0slFONvWlLqfNRXjvP2EBQ5OmuLUElxyYdVJPCeUunhn/AGKOi7DblZTaVSjWpZeMrcqR9Tz6i98Kdq1DmaasLmk6lS4p05VK0aipUISzvTlHGZJYSx2nPFjYuby9I9fDPce3NpKl5yeVnj70QdUbNPhJU5Qs+erRhvxrVKe9T3lTqbjxvRT4Jn1hDewHl9yVW1nLzdxVaceiLTaqKK6FrB+PWTIAAAAAAAAAAAAAAAAAAAAAAAAAALN5cwpQlUqTVOEE3KUniKS62BcqTUU22opJttvCSXFtkMbSdqEakKltafopJxnX1zNP9mkup/O6eg0W0jaLK9k6NHMbZPSPyZVsdNT5seqPj1KOKc9+st6SlhPh8lPs6+8DNVspS35dXB40/wCamQj0t16qhFyfQVGt5Yuf2F3v8DWSj09fArcnOerxvP0IvRmlmb1xpBPs612e1hW7tY4hFfRRjcsfo/7yMKhylPRZTy+L46mTyu1u9b0/H3BH32xCMlf0MdNKq39Vr+h0WQBsNrxV9FNJudrNJ9TW63jvwyfyKAAAAAAAAAAAAAAAAAAAAAAAAEOeUByzOKt7aLahKEqs0n8uSko016HvPvx1ExkD+UNc7t1bJcVbPLxnjVeMduj8QIsq8mz1xNSTfB6N9mSqtZtYlGCg1wcXvL0ppaGuuLpy68d+S3GcsYTeOrLwUbqPKUcJ7r1WXjDx7zC5QuOc0j8lLPZp/UtxpNpuOjWG49K7U+osTWje8ln9nXUItZPc8M8EeM8AyLFZqQXb/uZfKb8xfX/BmHYzxUg/pL16fiZvKy0WnCX4BX3uyGWOULPtU1/Dl7jpE5x2P088oWnZCb/hv3nRxAAAAAAAAAAAAAAAAAAAAAAAAAIt20fACvyjzFe1xKpSjKEqbajvQbzFxb6U3LTpyuolIAcsS2W8o01vSspzx0R5uUXjoeJZx6DU8rcjOk3Sq0ZW89Gozi4S14aPin2dR16RNt8gtyxlureU66Txqk4wys9Wi8AIKp0Yxi97zmoyxnh6PA1mTbzWjX0V7GacqAPWjwC7ToOTajrhN9WiMjlCpru4+Tha9LS1KLS43VNY1lHCfU/+MtXM96cn1yYVLOxOSfKFJvptqmO/EfwydCHNex+ri/svpKcfGnL3HShAAAAAAAAAAAAAAAAAAAAAAAAAAAAiTygZYp2ffcPwhAlsiDyhX8XZ/wDtfdpgQtGGsuyC9UTTGz5/zqj4ZbXhHH4GrCAPZRweFAuV1qu1J+JbRU36gqQdlssX1h++S8YyR0+cv7L4/n1h++X3ZHUBAAAAAAAAAAAAAAAAAAAAAAAAAAAAh7yhvk2S+jdPwVEmEhryhpfqa/srr/R9wEE3M05Sw9HJvxLABRfu1hr6kfYWCurU3sZ6El4FARXShmUV1tLxZSXKPyofWj7Smr8qX1n7Qr7/AGVr8+sf33+WR1AcxbJcO/scv/uy8ebmdOkAAAAAAAAAAAAAAAAAAAAAAAAAAACFfKFWZ2i/sLn71L3E1EI+URLE7X7PX9c6YEI1MbsGuOqfoxj2lkAqAAIquk/Oj3r2lLefSeJnpR9/sqWL6xafGv8A5ZL8DqI5d2Q0m7+z6nXbXZiEvcdREAAAAAAAAAAAAAAAAAAAAAAAAAAACDvKLfxlt9nq/wAyBOJBXlGS+Nt/s0vXVXuAhIAFQAAAFdH5Ue9e0oCpK2Iwzf23Y6rX/wAP3nTBzTsUf5/a9vO/dkdLEAAAAAAAAAAAAAAAAAAAAAAAAAAACB/KNfx1D7N/qsnggPyin+cUfs0f5sgIZB7g8KgDLsrVTjUk5uKpw3tI7zbbSS4rHHiYgFdH5UfrL2lB6j2S1feRUlbF3+f2n+L9yR0sc0bFP1+17633ZHR1teRnKpGOfi5KLbTSy10deAMkFiyulVpwqRzuzipLOjw10l7IHoB5kD0AAAAAAAAAAAAALF9OSpzcFmShJxT4NpZSL4Axa1zmCcGt6pBunnVN7jktOoojygtyhL/zuCS+tFy9iZgUKDjcW9LOlC3qy7MSlGFNeiMZFMaGK9tRzlUYVqvdmW5T9UpeAGytrv4veno1NweOvf3V46eJZlyjuUa1WazzLq5S0zuNuK9K3TG5UotOEM6VrynJdiglOX8t+J5yvQx5mdLm6pLH0UouafeqcvEDCu/h1aUa9ahVrrfpa4jGcsR3U3vNLinnTuId2l8u0eUb2nKnmVGFGDzKLg5Ri5Tlo9cdHpPlanK7zUlUy6lajKO9rl1OcxLPg/Ewa/KGIqT037V04rqkpbss+hAaStU3m3uqOXnEViK7kbW8lClvQp28aihhSqy3pZbXQ1pFccGulaSVNVGsRk2k21q1nOPBmVSs5c5ihUb82L3240cKX97gihY45u5wsLm46ccfGRKa9WM4y5uhGEaaj52W56tLLfTqXqa0vEpb6UUlLCW8lUWuCzyd+iuf3Uf5kQL1pGEYR3aX5TVmm3HzpKnFPRbseLfHsKpWjVagqlFUucqRzFZWYuaWsc6dIlWm6dGlQe6nByliSg5Ty87zyuGOBVStowrWsYtTnzsN9xe8t7nE8J9OFjgB9nss5RSv7eMKNOEnXnHek3Fa6Yiu7xbR0TbXDlVrQfCHN46/Ojl5OPre4hFzUuKnPGja1/oSRs/5alHlrcjVm1VqzhKG9Jwa4edHg2njDAmKxuakKVpb04/GuhCU3JNqlTSWXJdb4Jdeeo+iNPyTVk6FCtOW9KdNc48JZUnlcPmt+DZt95ZxnV9HS8cfaiDWSv6sqlSFKkpKnOEZTnLdSbw5KMVq8RaecrVmTbXDlVrQfCnzeOvzo5eS1ySvOuftMvuQK6NLcq16kmlGSpvLaSW7Fp56gKra4cqtaD4U+bx1+dHLyZhrrH9Yuf8AB+4bEAAAAAAAAAAAAAAxLWwhTlOcU96eE3KUpvCbaS3m8LznoLWwhTlKcU96eE3KUpvCbaS3notXoZYAxXYQdRVWm5LOMyk4rKw8RzhPB47CDqKq03JcMyk4rKxpHOE8GWAOMPhJdKpdXM1pGV1XlGPRFSqyeEvSYFWs5cXnj3a8dDafCvkStaXNalWpyg1VnutppTjvPEovpTTWppwKnNtJNtpcFnRZ44XQUnuDwqKozayk2srVJtJrt6z2M2spNpNYeG0mu1FAAFyFWS4Saw86NrXr79F4FGDwKqbPqdmtZPlW0dWcsTrYlJSlGTc00vOWvymj5XB9Tsx5JqXPKVpGnFvm69KrOWG1CFKcZtvqzupd7A6ulYQ5pUcNQUVHClKPmroynk9VnHfVTDcow3E3KTxF4zhPTLws9xkggsWlpGmmop+dJyeW5Nt9bfcWb3kulVa5yG+vmty3HjhvRzh+lGaAMe3tIwlOUU81JZk23LLXDjwXYZAAAAAAAAAAAAAAAAAAAAAfAbRvgRXvq1Ktb1KCcberQlG4hKpHdqNPehjOJrXXuMzknZpYQoUadazo16lOlGMqrhhzklq+PWABZ5R2Scl1nn8k5p4x8VOdNeCeDR1Ng/J7eVcXUV1KdFpeNNsAD5baLsdpWdpK5tK9SXMRzUhW3JOUcrzoyilhrpWHnsxrf2Z7Jba6tI3N3UlOVZZhTpz3VTh0OTWrk+roAA39XYNYN5VzdR7N6g166Zk2Gw3k6DzOdeuvmzqRjH+HGL9YAHnwi2N2btqisaMadxmMoSq1Ks4Pdkm4vLeFJJr0m52YfBatYU7l140acrm45xUqGeapRUcJJsAD7c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88" name="AutoShape 28" descr="data:image/jpeg;base64,/9j/4AAQSkZJRgABAQAAAQABAAD/2wCEAAkGBxQSEhITEg8WEBQSEBMVGBQUFBAQEBQUFRQWGRcdFRQYHCggGBolHBQUITEhJykrLi4uGB8zODMsNygtLisBCgoKDAwNDgwNDisZFBk3KysrKys3KysrKysrKywsKysrKywrKysrKysrKysrKysrKysrKysrKysrKysrKysrK//AABEIALgA8AMBIgACEQEDEQH/xAAcAAEAAQUBAQAAAAAAAAAAAAAABwIDBAUIAQb/xABIEAACAQMBAwcGCQkHBQAAAAAAAQIDBBEhBxIxBRNBUWFxkQgigaGx0QYjMlJicnSywRQkMzRCc6Oz8WOCg8LD4fAVQ1OEkv/EABUBAQEAAAAAAAAAAAAAAAAAAAAB/8QAFBEBAAAAAAAAAAAAAAAAAAAAAP/aAAwDAQACEQMRAD8AnEAAAAAAAAAAAAAAKZzSTbeEllt6JJccgUXVzGnFznOMIxWspNRiu9s51+DO0apa3calxcXVZOFX8ohOpCpQlNyfNu2i8KETE2o/DeV7Ve7JqhByVGGu60uNSS6ZPo6k+8+I/wCmyccprgvN4esCcVt4oN/qU8Z487HP3fxMqtt0slFONvWlLqfNRXjvP2EBQ5OmuLUElxyYdVJPCeUunhn/AGKOi7DblZTaVSjWpZeMrcqR9Tz6i98Kdq1DmaasLmk6lS4p05VK0aipUISzvTlHGZJYSx2nPFjYuby9I9fDPce3NpKl5yeVnj70QdUbNPhJU5Qs+erRhvxrVKe9T3lTqbjxvRT4Jn1hDewHl9yVW1nLzdxVaceiLTaqKK6FrB+PWTIAAAAAAAAAAAAAAAAAAAAAAAAAALN5cwpQlUqTVOEE3KUniKS62BcqTUU22opJttvCSXFtkMbSdqEakKltafopJxnX1zNP9mkup/O6eg0W0jaLK9k6NHMbZPSPyZVsdNT5seqPj1KOKc9+st6SlhPh8lPs6+8DNVspS35dXB40/wCamQj0t16qhFyfQVGt5Yuf2F3v8DWSj09fArcnOerxvP0IvRmlmb1xpBPs612e1hW7tY4hFfRRjcsfo/7yMKhylPRZTy+L46mTyu1u9b0/H3BH32xCMlf0MdNKq39Vr+h0WQBsNrxV9FNJudrNJ9TW63jvwyfyKAAAAAAAAAAAAAAAAAAAAAAAAEOeUByzOKt7aLahKEqs0n8uSko016HvPvx1ExkD+UNc7t1bJcVbPLxnjVeMduj8QIsq8mz1xNSTfB6N9mSqtZtYlGCg1wcXvL0ppaGuuLpy68d+S3GcsYTeOrLwUbqPKUcJ7r1WXjDx7zC5QuOc0j8lLPZp/UtxpNpuOjWG49K7U+osTWje8ln9nXUItZPc8M8EeM8AyLFZqQXb/uZfKb8xfX/BmHYzxUg/pL16fiZvKy0WnCX4BX3uyGWOULPtU1/Dl7jpE5x2P088oWnZCb/hv3nRxAAAAAAAAAAAAAAAAAAAAAAAAAIt20fACvyjzFe1xKpSjKEqbajvQbzFxb6U3LTpyuolIAcsS2W8o01vSspzx0R5uUXjoeJZx6DU8rcjOk3Sq0ZW89Gozi4S14aPin2dR16RNt8gtyxlureU66Txqk4wys9Wi8AIKp0Yxi97zmoyxnh6PA1mTbzWjX0V7GacqAPWjwC7ToOTajrhN9WiMjlCpru4+Tha9LS1KLS43VNY1lHCfU/+MtXM96cn1yYVLOxOSfKFJvptqmO/EfwydCHNex+ri/svpKcfGnL3HShAAAAAAAAAAAAAAAAAAAAAAAAAAAAiTygZYp2ffcPwhAlsiDyhX8XZ/wDtfdpgQtGGsuyC9UTTGz5/zqj4ZbXhHH4GrCAPZRweFAuV1qu1J+JbRU36gqQdlssX1h++S8YyR0+cv7L4/n1h++X3ZHUBAAAAAAAAAAAAAAAAAAAAAAAAAAAAh7yhvk2S+jdPwVEmEhryhpfqa/srr/R9wEE3M05Sw9HJvxLABRfu1hr6kfYWCurU3sZ6El4FARXShmUV1tLxZSXKPyofWj7Smr8qX1n7Qr7/AGVr8+sf33+WR1AcxbJcO/scv/uy8ebmdOkAAAAAAAAAAAAAAAAAAAAAAAAAAACFfKFWZ2i/sLn71L3E1EI+URLE7X7PX9c6YEI1MbsGuOqfoxj2lkAqAAIquk/Oj3r2lLefSeJnpR9/sqWL6xafGv8A5ZL8DqI5d2Q0m7+z6nXbXZiEvcdREAAAAAAAAAAAAAAAAAAAAAAAAAAACDvKLfxlt9nq/wAyBOJBXlGS+Nt/s0vXVXuAhIAFQAAAFdH5Ue9e0oCpK2Iwzf23Y6rX/wAP3nTBzTsUf5/a9vO/dkdLEAAAAAAAAAAAAAAAAAAAAAAAAAAACB/KNfx1D7N/qsnggPyin+cUfs0f5sgIZB7g8KgDLsrVTjUk5uKpw3tI7zbbSS4rHHiYgFdH5UfrL2lB6j2S1feRUlbF3+f2n+L9yR0sc0bFP1+17633ZHR1teRnKpGOfi5KLbTSy10deAMkFiyulVpwqRzuzipLOjw10l7IHoB5kD0AAAAAAAAAAAAALF9OSpzcFmShJxT4NpZSL4Axa1zmCcGt6pBunnVN7jktOoojygtyhL/zuCS+tFy9iZgUKDjcW9LOlC3qy7MSlGFNeiMZFMaGK9tRzlUYVqvdmW5T9UpeAGytrv4veno1NweOvf3V46eJZlyjuUa1WazzLq5S0zuNuK9K3TG5UotOEM6VrynJdiglOX8t+J5yvQx5mdLm6pLH0UouafeqcvEDCu/h1aUa9ahVrrfpa4jGcsR3U3vNLinnTuId2l8u0eUb2nKnmVGFGDzKLg5Ri5Tlo9cdHpPlanK7zUlUy6lajKO9rl1OcxLPg/Ewa/KGIqT037V04rqkpbss+hAaStU3m3uqOXnEViK7kbW8lClvQp28aihhSqy3pZbXQ1pFccGulaSVNVGsRk2k21q1nOPBmVSs5c5ihUb82L3240cKX97gihY45u5wsLm46ccfGRKa9WM4y5uhGEaaj52W56tLLfTqXqa0vEpb6UUlLCW8lUWuCzyd+iuf3Uf5kQL1pGEYR3aX5TVmm3HzpKnFPRbseLfHsKpWjVagqlFUucqRzFZWYuaWsc6dIlWm6dGlQe6nByliSg5Ty87zyuGOBVStowrWsYtTnzsN9xe8t7nE8J9OFjgB9nss5RSv7eMKNOEnXnHek3Fa6Yiu7xbR0TbXDlVrQfCHN46/Ojl5OPre4hFzUuKnPGja1/oSRs/5alHlrcjVm1VqzhKG9Jwa4edHg2njDAmKxuakKVpb04/GuhCU3JNqlTSWXJdb4Jdeeo+iNPyTVk6FCtOW9KdNc48JZUnlcPmt+DZt95ZxnV9HS8cfaiDWSv6sqlSFKkpKnOEZTnLdSbw5KMVq8RaecrVmTbXDlVrQfCnzeOvzo5eS1ySvOuftMvuQK6NLcq16kmlGSpvLaSW7Fp56gKra4cqtaD4U+bx1+dHLyZhrrH9Yuf8AB+4bEAAAAAAAAAAAAAAxLWwhTlOcU96eE3KUpvCbaS3m8LznoLWwhTlKcU96eE3KUpvCbaS3notXoZYAxXYQdRVWm5LOMyk4rKw8RzhPB47CDqKq03JcMyk4rKxpHOE8GWAOMPhJdKpdXM1pGV1XlGPRFSqyeEvSYFWs5cXnj3a8dDafCvkStaXNalWpyg1VnutppTjvPEovpTTWppwKnNtJNtpcFnRZ44XQUnuDwqKozayk2srVJtJrt6z2M2spNpNYeG0mu1FAAFyFWS4Saw86NrXr79F4FGDwKqbPqdmtZPlW0dWcsTrYlJSlGTc00vOWvymj5XB9Tsx5JqXPKVpGnFvm69KrOWG1CFKcZtvqzupd7A6ulYQ5pUcNQUVHClKPmroynk9VnHfVTDcow3E3KTxF4zhPTLws9xkggsWlpGmmop+dJyeW5Nt9bfcWb3kulVa5yG+vmty3HjhvRzh+lGaAMe3tIwlOUU81JZk23LLXDjwXYZAAAAAAAAAAAAAAAAAAAAAfAbRvgRXvq1Ktb1KCcberQlG4hKpHdqNPehjOJrXXuMzknZpYQoUadazo16lOlGMqrhhzklq+PWABZ5R2Scl1nn8k5p4x8VOdNeCeDR1Ng/J7eVcXUV1KdFpeNNsAD5baLsdpWdpK5tK9SXMRzUhW3JOUcrzoyilhrpWHnsxrf2Z7Jba6tI3N3UlOVZZhTpz3VTh0OTWrk+roAA39XYNYN5VzdR7N6g166Zk2Gw3k6DzOdeuvmzqRjH+HGL9YAHnwi2N2btqisaMadxmMoSq1Ks4Pdkm4vLeFJJr0m52YfBatYU7l140acrm45xUqGeapRUcJJsAD7c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90" name="AutoShape 30" descr="data:image/jpeg;base64,/9j/4AAQSkZJRgABAQAAAQABAAD/2wCEAAkGBxQSEhITEg8WEBQSEBMVGBQUFBAQEBQUFRQWGRcdFRQYHCggGBolHBQUITEhJykrLi4uGB8zODMsNygtLisBCgoKDAwNDgwNDisZFBk3KysrKys3KysrKysrKywsKysrKywrKysrKysrKysrKysrKysrKysrKysrKysrKysrK//AABEIALgA8AMBIgACEQEDEQH/xAAcAAEAAQUBAQAAAAAAAAAAAAAABwIDBAUIAQb/xABIEAACAQMBAwcGCQkHBQAAAAAAAQIDBBEhBxIxBRNBUWFxkQgigaGx0QYjMlJicnSywRQkMzRCc6Oz8WOCg8LD4fAVQ1OEkv/EABUBAQEAAAAAAAAAAAAAAAAAAAAB/8QAFBEBAAAAAAAAAAAAAAAAAAAAAP/aAAwDAQACEQMRAD8AnEAAAAAAAAAAAAAAKZzSTbeEllt6JJccgUXVzGnFznOMIxWspNRiu9s51+DO0apa3calxcXVZOFX8ohOpCpQlNyfNu2i8KETE2o/DeV7Ve7JqhByVGGu60uNSS6ZPo6k+8+I/wCmyccprgvN4esCcVt4oN/qU8Z487HP3fxMqtt0slFONvWlLqfNRXjvP2EBQ5OmuLUElxyYdVJPCeUunhn/AGKOi7DblZTaVSjWpZeMrcqR9Tz6i98Kdq1DmaasLmk6lS4p05VK0aipUISzvTlHGZJYSx2nPFjYuby9I9fDPce3NpKl5yeVnj70QdUbNPhJU5Qs+erRhvxrVKe9T3lTqbjxvRT4Jn1hDewHl9yVW1nLzdxVaceiLTaqKK6FrB+PWTIAAAAAAAAAAAAAAAAAAAAAAAAAALN5cwpQlUqTVOEE3KUniKS62BcqTUU22opJttvCSXFtkMbSdqEakKltafopJxnX1zNP9mkup/O6eg0W0jaLK9k6NHMbZPSPyZVsdNT5seqPj1KOKc9+st6SlhPh8lPs6+8DNVspS35dXB40/wCamQj0t16qhFyfQVGt5Yuf2F3v8DWSj09fArcnOerxvP0IvRmlmb1xpBPs612e1hW7tY4hFfRRjcsfo/7yMKhylPRZTy+L46mTyu1u9b0/H3BH32xCMlf0MdNKq39Vr+h0WQBsNrxV9FNJudrNJ9TW63jvwyfyKAAAAAAAAAAAAAAAAAAAAAAAAEOeUByzOKt7aLahKEqs0n8uSko016HvPvx1ExkD+UNc7t1bJcVbPLxnjVeMduj8QIsq8mz1xNSTfB6N9mSqtZtYlGCg1wcXvL0ppaGuuLpy68d+S3GcsYTeOrLwUbqPKUcJ7r1WXjDx7zC5QuOc0j8lLPZp/UtxpNpuOjWG49K7U+osTWje8ln9nXUItZPc8M8EeM8AyLFZqQXb/uZfKb8xfX/BmHYzxUg/pL16fiZvKy0WnCX4BX3uyGWOULPtU1/Dl7jpE5x2P088oWnZCb/hv3nRxAAAAAAAAAAAAAAAAAAAAAAAAAIt20fACvyjzFe1xKpSjKEqbajvQbzFxb6U3LTpyuolIAcsS2W8o01vSspzx0R5uUXjoeJZx6DU8rcjOk3Sq0ZW89Gozi4S14aPin2dR16RNt8gtyxlureU66Txqk4wys9Wi8AIKp0Yxi97zmoyxnh6PA1mTbzWjX0V7GacqAPWjwC7ToOTajrhN9WiMjlCpru4+Tha9LS1KLS43VNY1lHCfU/+MtXM96cn1yYVLOxOSfKFJvptqmO/EfwydCHNex+ri/svpKcfGnL3HShAAAAAAAAAAAAAAAAAAAAAAAAAAAAiTygZYp2ffcPwhAlsiDyhX8XZ/wDtfdpgQtGGsuyC9UTTGz5/zqj4ZbXhHH4GrCAPZRweFAuV1qu1J+JbRU36gqQdlssX1h++S8YyR0+cv7L4/n1h++X3ZHUBAAAAAAAAAAAAAAAAAAAAAAAAAAAAh7yhvk2S+jdPwVEmEhryhpfqa/srr/R9wEE3M05Sw9HJvxLABRfu1hr6kfYWCurU3sZ6El4FARXShmUV1tLxZSXKPyofWj7Smr8qX1n7Qr7/AGVr8+sf33+WR1AcxbJcO/scv/uy8ebmdOkAAAAAAAAAAAAAAAAAAAAAAAAAAACFfKFWZ2i/sLn71L3E1EI+URLE7X7PX9c6YEI1MbsGuOqfoxj2lkAqAAIquk/Oj3r2lLefSeJnpR9/sqWL6xafGv8A5ZL8DqI5d2Q0m7+z6nXbXZiEvcdREAAAAAAAAAAAAAAAAAAAAAAAAAAACDvKLfxlt9nq/wAyBOJBXlGS+Nt/s0vXVXuAhIAFQAAAFdH5Ue9e0oCpK2Iwzf23Y6rX/wAP3nTBzTsUf5/a9vO/dkdLEAAAAAAAAAAAAAAAAAAAAAAAAAAACB/KNfx1D7N/qsnggPyin+cUfs0f5sgIZB7g8KgDLsrVTjUk5uKpw3tI7zbbSS4rHHiYgFdH5UfrL2lB6j2S1feRUlbF3+f2n+L9yR0sc0bFP1+17633ZHR1teRnKpGOfi5KLbTSy10deAMkFiyulVpwqRzuzipLOjw10l7IHoB5kD0AAAAAAAAAAAAALF9OSpzcFmShJxT4NpZSL4Axa1zmCcGt6pBunnVN7jktOoojygtyhL/zuCS+tFy9iZgUKDjcW9LOlC3qy7MSlGFNeiMZFMaGK9tRzlUYVqvdmW5T9UpeAGytrv4veno1NweOvf3V46eJZlyjuUa1WazzLq5S0zuNuK9K3TG5UotOEM6VrynJdiglOX8t+J5yvQx5mdLm6pLH0UouafeqcvEDCu/h1aUa9ahVrrfpa4jGcsR3U3vNLinnTuId2l8u0eUb2nKnmVGFGDzKLg5Ri5Tlo9cdHpPlanK7zUlUy6lajKO9rl1OcxLPg/Ewa/KGIqT037V04rqkpbss+hAaStU3m3uqOXnEViK7kbW8lClvQp28aihhSqy3pZbXQ1pFccGulaSVNVGsRk2k21q1nOPBmVSs5c5ihUb82L3240cKX97gihY45u5wsLm46ccfGRKa9WM4y5uhGEaaj52W56tLLfTqXqa0vEpb6UUlLCW8lUWuCzyd+iuf3Uf5kQL1pGEYR3aX5TVmm3HzpKnFPRbseLfHsKpWjVagqlFUucqRzFZWYuaWsc6dIlWm6dGlQe6nByliSg5Ty87zyuGOBVStowrWsYtTnzsN9xe8t7nE8J9OFjgB9nss5RSv7eMKNOEnXnHek3Fa6Yiu7xbR0TbXDlVrQfCHN46/Ojl5OPre4hFzUuKnPGja1/oSRs/5alHlrcjVm1VqzhKG9Jwa4edHg2njDAmKxuakKVpb04/GuhCU3JNqlTSWXJdb4Jdeeo+iNPyTVk6FCtOW9KdNc48JZUnlcPmt+DZt95ZxnV9HS8cfaiDWSv6sqlSFKkpKnOEZTnLdSbw5KMVq8RaecrVmTbXDlVrQfCnzeOvzo5eS1ySvOuftMvuQK6NLcq16kmlGSpvLaSW7Fp56gKra4cqtaD4U+bx1+dHLyZhrrH9Yuf8AB+4bEAAAAAAAAAAAAAAxLWwhTlOcU96eE3KUpvCbaS3m8LznoLWwhTlKcU96eE3KUpvCbaS3notXoZYAxXYQdRVWm5LOMyk4rKw8RzhPB47CDqKq03JcMyk4rKxpHOE8GWAOMPhJdKpdXM1pGV1XlGPRFSqyeEvSYFWs5cXnj3a8dDafCvkStaXNalWpyg1VnutppTjvPEovpTTWppwKnNtJNtpcFnRZ44XQUnuDwqKozayk2srVJtJrt6z2M2spNpNYeG0mu1FAAFyFWS4Saw86NrXr79F4FGDwKqbPqdmtZPlW0dWcsTrYlJSlGTc00vOWvymj5XB9Tsx5JqXPKVpGnFvm69KrOWG1CFKcZtvqzupd7A6ulYQ5pUcNQUVHClKPmroynk9VnHfVTDcow3E3KTxF4zhPTLws9xkggsWlpGmmop+dJyeW5Nt9bfcWb3kulVa5yG+vmty3HjhvRzh+lGaAMe3tIwlOUU81JZk23LLXDjwXYZAAAAAAAAAAAAAAAAAAAAAfAbRvgRXvq1Ktb1KCcberQlG4hKpHdqNPehjOJrXXuMzknZpYQoUadazo16lOlGMqrhhzklq+PWABZ5R2Scl1nn8k5p4x8VOdNeCeDR1Ng/J7eVcXUV1KdFpeNNsAD5baLsdpWdpK5tK9SXMRzUhW3JOUcrzoyilhrpWHnsxrf2Z7Jba6tI3N3UlOVZZhTpz3VTh0OTWrk+roAA39XYNYN5VzdR7N6g166Zk2Gw3k6DzOdeuvmzqRjH+HGL9YAHnwi2N2btqisaMadxmMoSq1Ks4Pdkm4vLeFJJr0m52YfBatYU7l140acrm45xUqGeapRUcJJsAD7c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5394" name="Picture 34" descr="https://encrypted-tbn1.gstatic.com/images?q=tbn:ANd9GcQ6VAKb51SXbFrjErWrtuhOC_vs522ihj_rKXQ7V-Y0zgIMbl7r"/>
          <p:cNvPicPr>
            <a:picLocks noChangeAspect="1" noChangeArrowheads="1"/>
          </p:cNvPicPr>
          <p:nvPr/>
        </p:nvPicPr>
        <p:blipFill>
          <a:blip r:embed="rId9" cstate="print"/>
          <a:srcRect l="14354" t="7653" r="31818"/>
          <a:stretch>
            <a:fillRect/>
          </a:stretch>
        </p:blipFill>
        <p:spPr bwMode="auto">
          <a:xfrm>
            <a:off x="714348" y="500042"/>
            <a:ext cx="1643074" cy="1724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396" name="Picture 36" descr="http://www.goodbrand.nnov.ru/shar/images/stories/figuru/folga/cifra/8584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6644" y="500042"/>
            <a:ext cx="1571636" cy="1790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98" name="Picture 38" descr="https://encrypted-tbn0.gstatic.com/images?q=tbn:ANd9GcTBwqGGx7fCUC7qL6F-0TL-Lhg6K9tNNoMQXBSqvwoeRbArGMT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75" y="4572008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806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8 попугае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1071546"/>
            <a:ext cx="6357982" cy="4768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4" name="Picture 4" descr="https://encrypted-tbn3.gstatic.com/images?q=tbn:ANd9GcShO6RzmPaCSE02FmMz4jRYXsa72MfDzGtGNG2t6BIuRZOZu3bq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786058"/>
            <a:ext cx="2133602" cy="2252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6" name="Picture 6" descr="https://encrypted-tbn3.gstatic.com/images?q=tbn:ANd9GcSWmVdY4uaD_TGptmrmNRUslpQcLiThT_kbDZo-D7smvxQG6tdA"/>
          <p:cNvPicPr>
            <a:picLocks noChangeAspect="1" noChangeArrowheads="1"/>
          </p:cNvPicPr>
          <p:nvPr/>
        </p:nvPicPr>
        <p:blipFill>
          <a:blip r:embed="rId3" cstate="print"/>
          <a:srcRect t="11583" r="3350"/>
          <a:stretch>
            <a:fillRect/>
          </a:stretch>
        </p:blipFill>
        <p:spPr bwMode="auto">
          <a:xfrm>
            <a:off x="2786050" y="2214554"/>
            <a:ext cx="1785950" cy="2181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8" name="Picture 8" descr="https://encrypted-tbn2.gstatic.com/images?q=tbn:ANd9GcRD5eJG2L6btp-JJ_1H0Mk681tcmkN7X1LTS_L6itllixkGdlQ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643446"/>
            <a:ext cx="1981200" cy="1924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6" name="Picture 16" descr="https://encrypted-tbn3.gstatic.com/images?q=tbn:ANd9GcSuX9IThxsk1JVVaJAIiVsP60eVVDxlIR6JM1Y_T1mLS9bCuVH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0"/>
            <a:ext cx="1819275" cy="25241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378" name="Picture 18" descr="https://encrypted-tbn3.gstatic.com/images?q=tbn:ANd9GcTagmgmGwHX8BZrzJ5OEN20UVG_fP7-zsKal62nGHYKV5yvloWkuA"/>
          <p:cNvPicPr>
            <a:picLocks noChangeAspect="1" noChangeArrowheads="1"/>
          </p:cNvPicPr>
          <p:nvPr/>
        </p:nvPicPr>
        <p:blipFill>
          <a:blip r:embed="rId6" cstate="print"/>
          <a:srcRect r="1428" b="8333"/>
          <a:stretch>
            <a:fillRect/>
          </a:stretch>
        </p:blipFill>
        <p:spPr bwMode="auto">
          <a:xfrm>
            <a:off x="285720" y="2571744"/>
            <a:ext cx="1643074" cy="1571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80" name="Picture 20" descr="https://encrypted-tbn2.gstatic.com/images?q=tbn:ANd9GcQoZliD4oEPCztmtboK4N4hbpJLRz6bQl94RJtqQ6G3meP309h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714884"/>
            <a:ext cx="2514602" cy="20574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82" name="Picture 22" descr="http://www.pchelovod.com/products_pictures/1749smal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357166"/>
            <a:ext cx="2571768" cy="1714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84" name="AutoShape 24" descr="data:image/jpeg;base64,/9j/4AAQSkZJRgABAQAAAQABAAD/2wCEAAkGBxQSEhITEg8WEBQSEBMVGBQUFBAQEBQUFRQWGRcdFRQYHCggGBolHBQUITEhJykrLi4uGB8zODMsNygtLisBCgoKDAwNDgwNDisZFBk3KysrKys3KysrKysrKywsKysrKywrKysrKysrKysrKysrKysrKysrKysrKysrKysrK//AABEIALgA8AMBIgACEQEDEQH/xAAcAAEAAQUBAQAAAAAAAAAAAAAABwIDBAUIAQb/xABIEAACAQMBAwcGCQkHBQAAAAAAAQIDBBEhBxIxBRNBUWFxkQgigaGx0QYjMlJicnSywRQkMzRCc6Oz8WOCg8LD4fAVQ1OEkv/EABUBAQEAAAAAAAAAAAAAAAAAAAAB/8QAFBEBAAAAAAAAAAAAAAAAAAAAAP/aAAwDAQACEQMRAD8AnEAAAAAAAAAAAAAAKZzSTbeEllt6JJccgUXVzGnFznOMIxWspNRiu9s51+DO0apa3calxcXVZOFX8ohOpCpQlNyfNu2i8KETE2o/DeV7Ve7JqhByVGGu60uNSS6ZPo6k+8+I/wCmyccprgvN4esCcVt4oN/qU8Z487HP3fxMqtt0slFONvWlLqfNRXjvP2EBQ5OmuLUElxyYdVJPCeUunhn/AGKOi7DblZTaVSjWpZeMrcqR9Tz6i98Kdq1DmaasLmk6lS4p05VK0aipUISzvTlHGZJYSx2nPFjYuby9I9fDPce3NpKl5yeVnj70QdUbNPhJU5Qs+erRhvxrVKe9T3lTqbjxvRT4Jn1hDewHl9yVW1nLzdxVaceiLTaqKK6FrB+PWTIAAAAAAAAAAAAAAAAAAAAAAAAAALN5cwpQlUqTVOEE3KUniKS62BcqTUU22opJttvCSXFtkMbSdqEakKltafopJxnX1zNP9mkup/O6eg0W0jaLK9k6NHMbZPSPyZVsdNT5seqPj1KOKc9+st6SlhPh8lPs6+8DNVspS35dXB40/wCamQj0t16qhFyfQVGt5Yuf2F3v8DWSj09fArcnOerxvP0IvRmlmb1xpBPs612e1hW7tY4hFfRRjcsfo/7yMKhylPRZTy+L46mTyu1u9b0/H3BH32xCMlf0MdNKq39Vr+h0WQBsNrxV9FNJudrNJ9TW63jvwyfyKAAAAAAAAAAAAAAAAAAAAAAAAEOeUByzOKt7aLahKEqs0n8uSko016HvPvx1ExkD+UNc7t1bJcVbPLxnjVeMduj8QIsq8mz1xNSTfB6N9mSqtZtYlGCg1wcXvL0ppaGuuLpy68d+S3GcsYTeOrLwUbqPKUcJ7r1WXjDx7zC5QuOc0j8lLPZp/UtxpNpuOjWG49K7U+osTWje8ln9nXUItZPc8M8EeM8AyLFZqQXb/uZfKb8xfX/BmHYzxUg/pL16fiZvKy0WnCX4BX3uyGWOULPtU1/Dl7jpE5x2P088oWnZCb/hv3nRxAAAAAAAAAAAAAAAAAAAAAAAAAIt20fACvyjzFe1xKpSjKEqbajvQbzFxb6U3LTpyuolIAcsS2W8o01vSspzx0R5uUXjoeJZx6DU8rcjOk3Sq0ZW89Gozi4S14aPin2dR16RNt8gtyxlureU66Txqk4wys9Wi8AIKp0Yxi97zmoyxnh6PA1mTbzWjX0V7GacqAPWjwC7ToOTajrhN9WiMjlCpru4+Tha9LS1KLS43VNY1lHCfU/+MtXM96cn1yYVLOxOSfKFJvptqmO/EfwydCHNex+ri/svpKcfGnL3HShAAAAAAAAAAAAAAAAAAAAAAAAAAAAiTygZYp2ffcPwhAlsiDyhX8XZ/wDtfdpgQtGGsuyC9UTTGz5/zqj4ZbXhHH4GrCAPZRweFAuV1qu1J+JbRU36gqQdlssX1h++S8YyR0+cv7L4/n1h++X3ZHUBAAAAAAAAAAAAAAAAAAAAAAAAAAAAh7yhvk2S+jdPwVEmEhryhpfqa/srr/R9wEE3M05Sw9HJvxLABRfu1hr6kfYWCurU3sZ6El4FARXShmUV1tLxZSXKPyofWj7Smr8qX1n7Qr7/AGVr8+sf33+WR1AcxbJcO/scv/uy8ebmdOkAAAAAAAAAAAAAAAAAAAAAAAAAAACFfKFWZ2i/sLn71L3E1EI+URLE7X7PX9c6YEI1MbsGuOqfoxj2lkAqAAIquk/Oj3r2lLefSeJnpR9/sqWL6xafGv8A5ZL8DqI5d2Q0m7+z6nXbXZiEvcdREAAAAAAAAAAAAAAAAAAAAAAAAAAACDvKLfxlt9nq/wAyBOJBXlGS+Nt/s0vXVXuAhIAFQAAAFdH5Ue9e0oCpK2Iwzf23Y6rX/wAP3nTBzTsUf5/a9vO/dkdLEAAAAAAAAAAAAAAAAAAAAAAAAAAACB/KNfx1D7N/qsnggPyin+cUfs0f5sgIZB7g8KgDLsrVTjUk5uKpw3tI7zbbSS4rHHiYgFdH5UfrL2lB6j2S1feRUlbF3+f2n+L9yR0sc0bFP1+17633ZHR1teRnKpGOfi5KLbTSy10deAMkFiyulVpwqRzuzipLOjw10l7IHoB5kD0AAAAAAAAAAAAALF9OSpzcFmShJxT4NpZSL4Axa1zmCcGt6pBunnVN7jktOoojygtyhL/zuCS+tFy9iZgUKDjcW9LOlC3qy7MSlGFNeiMZFMaGK9tRzlUYVqvdmW5T9UpeAGytrv4veno1NweOvf3V46eJZlyjuUa1WazzLq5S0zuNuK9K3TG5UotOEM6VrynJdiglOX8t+J5yvQx5mdLm6pLH0UouafeqcvEDCu/h1aUa9ahVrrfpa4jGcsR3U3vNLinnTuId2l8u0eUb2nKnmVGFGDzKLg5Ri5Tlo9cdHpPlanK7zUlUy6lajKO9rl1OcxLPg/Ewa/KGIqT037V04rqkpbss+hAaStU3m3uqOXnEViK7kbW8lClvQp28aihhSqy3pZbXQ1pFccGulaSVNVGsRk2k21q1nOPBmVSs5c5ihUb82L3240cKX97gihY45u5wsLm46ccfGRKa9WM4y5uhGEaaj52W56tLLfTqXqa0vEpb6UUlLCW8lUWuCzyd+iuf3Uf5kQL1pGEYR3aX5TVmm3HzpKnFPRbseLfHsKpWjVagqlFUucqRzFZWYuaWsc6dIlWm6dGlQe6nByliSg5Ty87zyuGOBVStowrWsYtTnzsN9xe8t7nE8J9OFjgB9nss5RSv7eMKNOEnXnHek3Fa6Yiu7xbR0TbXDlVrQfCHN46/Ojl5OPre4hFzUuKnPGja1/oSRs/5alHlrcjVm1VqzhKG9Jwa4edHg2njDAmKxuakKVpb04/GuhCU3JNqlTSWXJdb4Jdeeo+iNPyTVk6FCtOW9KdNc48JZUnlcPmt+DZt95ZxnV9HS8cfaiDWSv6sqlSFKkpKnOEZTnLdSbw5KMVq8RaecrVmTbXDlVrQfCnzeOvzo5eS1ySvOuftMvuQK6NLcq16kmlGSpvLaSW7Fp56gKra4cqtaD4U+bx1+dHLyZhrrH9Yuf8AB+4bEAAAAAAAAAAAAAAxLWwhTlOcU96eE3KUpvCbaS3m8LznoLWwhTlKcU96eE3KUpvCbaS3notXoZYAxXYQdRVWm5LOMyk4rKw8RzhPB47CDqKq03JcMyk4rKxpHOE8GWAOMPhJdKpdXM1pGV1XlGPRFSqyeEvSYFWs5cXnj3a8dDafCvkStaXNalWpyg1VnutppTjvPEovpTTWppwKnNtJNtpcFnRZ44XQUnuDwqKozayk2srVJtJrt6z2M2spNpNYeG0mu1FAAFyFWS4Saw86NrXr79F4FGDwKqbPqdmtZPlW0dWcsTrYlJSlGTc00vOWvymj5XB9Tsx5JqXPKVpGnFvm69KrOWG1CFKcZtvqzupd7A6ulYQ5pUcNQUVHClKPmroynk9VnHfVTDcow3E3KTxF4zhPTLws9xkggsWlpGmmop+dJyeW5Nt9bfcWb3kulVa5yG+vmty3HjhvRzh+lGaAMe3tIwlOUU81JZk23LLXDjwXYZAAAAAAAAAAAAAAAAAAAAAfAbRvgRXvq1Ktb1KCcberQlG4hKpHdqNPehjOJrXXuMzknZpYQoUadazo16lOlGMqrhhzklq+PWABZ5R2Scl1nn8k5p4x8VOdNeCeDR1Ng/J7eVcXUV1KdFpeNNsAD5baLsdpWdpK5tK9SXMRzUhW3JOUcrzoyilhrpWHnsxrf2Z7Jba6tI3N3UlOVZZhTpz3VTh0OTWrk+roAA39XYNYN5VzdR7N6g166Zk2Gw3k6DzOdeuvmzqRjH+HGL9YAHnwi2N2btqisaMadxmMoSq1Ks4Pdkm4vLeFJJr0m52YfBatYU7l140acrm45xUqGeapRUcJJsAD7c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86" name="AutoShape 26" descr="data:image/jpeg;base64,/9j/4AAQSkZJRgABAQAAAQABAAD/2wCEAAkGBxQSEhITEg8WEBQSEBMVGBQUFBAQEBQUFRQWGRcdFRQYHCggGBolHBQUITEhJykrLi4uGB8zODMsNygtLisBCgoKDAwNDgwNDisZFBk3KysrKys3KysrKysrKywsKysrKywrKysrKysrKysrKysrKysrKysrKysrKysrKysrK//AABEIALgA8AMBIgACEQEDEQH/xAAcAAEAAQUBAQAAAAAAAAAAAAAABwIDBAUIAQb/xABIEAACAQMBAwcGCQkHBQAAAAAAAQIDBBEhBxIxBRNBUWFxkQgigaGx0QYjMlJicnSywRQkMzRCc6Oz8WOCg8LD4fAVQ1OEkv/EABUBAQEAAAAAAAAAAAAAAAAAAAAB/8QAFBEBAAAAAAAAAAAAAAAAAAAAAP/aAAwDAQACEQMRAD8AnEAAAAAAAAAAAAAAKZzSTbeEllt6JJccgUXVzGnFznOMIxWspNRiu9s51+DO0apa3calxcXVZOFX8ohOpCpQlNyfNu2i8KETE2o/DeV7Ve7JqhByVGGu60uNSS6ZPo6k+8+I/wCmyccprgvN4esCcVt4oN/qU8Z487HP3fxMqtt0slFONvWlLqfNRXjvP2EBQ5OmuLUElxyYdVJPCeUunhn/AGKOi7DblZTaVSjWpZeMrcqR9Tz6i98Kdq1DmaasLmk6lS4p05VK0aipUISzvTlHGZJYSx2nPFjYuby9I9fDPce3NpKl5yeVnj70QdUbNPhJU5Qs+erRhvxrVKe9T3lTqbjxvRT4Jn1hDewHl9yVW1nLzdxVaceiLTaqKK6FrB+PWTIAAAAAAAAAAAAAAAAAAAAAAAAAALN5cwpQlUqTVOEE3KUniKS62BcqTUU22opJttvCSXFtkMbSdqEakKltafopJxnX1zNP9mkup/O6eg0W0jaLK9k6NHMbZPSPyZVsdNT5seqPj1KOKc9+st6SlhPh8lPs6+8DNVspS35dXB40/wCamQj0t16qhFyfQVGt5Yuf2F3v8DWSj09fArcnOerxvP0IvRmlmb1xpBPs612e1hW7tY4hFfRRjcsfo/7yMKhylPRZTy+L46mTyu1u9b0/H3BH32xCMlf0MdNKq39Vr+h0WQBsNrxV9FNJudrNJ9TW63jvwyfyKAAAAAAAAAAAAAAAAAAAAAAAAEOeUByzOKt7aLahKEqs0n8uSko016HvPvx1ExkD+UNc7t1bJcVbPLxnjVeMduj8QIsq8mz1xNSTfB6N9mSqtZtYlGCg1wcXvL0ppaGuuLpy68d+S3GcsYTeOrLwUbqPKUcJ7r1WXjDx7zC5QuOc0j8lLPZp/UtxpNpuOjWG49K7U+osTWje8ln9nXUItZPc8M8EeM8AyLFZqQXb/uZfKb8xfX/BmHYzxUg/pL16fiZvKy0WnCX4BX3uyGWOULPtU1/Dl7jpE5x2P088oWnZCb/hv3nRxAAAAAAAAAAAAAAAAAAAAAAAAAIt20fACvyjzFe1xKpSjKEqbajvQbzFxb6U3LTpyuolIAcsS2W8o01vSspzx0R5uUXjoeJZx6DU8rcjOk3Sq0ZW89Gozi4S14aPin2dR16RNt8gtyxlureU66Txqk4wys9Wi8AIKp0Yxi97zmoyxnh6PA1mTbzWjX0V7GacqAPWjwC7ToOTajrhN9WiMjlCpru4+Tha9LS1KLS43VNY1lHCfU/+MtXM96cn1yYVLOxOSfKFJvptqmO/EfwydCHNex+ri/svpKcfGnL3HShAAAAAAAAAAAAAAAAAAAAAAAAAAAAiTygZYp2ffcPwhAlsiDyhX8XZ/wDtfdpgQtGGsuyC9UTTGz5/zqj4ZbXhHH4GrCAPZRweFAuV1qu1J+JbRU36gqQdlssX1h++S8YyR0+cv7L4/n1h++X3ZHUBAAAAAAAAAAAAAAAAAAAAAAAAAAAAh7yhvk2S+jdPwVEmEhryhpfqa/srr/R9wEE3M05Sw9HJvxLABRfu1hr6kfYWCurU3sZ6El4FARXShmUV1tLxZSXKPyofWj7Smr8qX1n7Qr7/AGVr8+sf33+WR1AcxbJcO/scv/uy8ebmdOkAAAAAAAAAAAAAAAAAAAAAAAAAAACFfKFWZ2i/sLn71L3E1EI+URLE7X7PX9c6YEI1MbsGuOqfoxj2lkAqAAIquk/Oj3r2lLefSeJnpR9/sqWL6xafGv8A5ZL8DqI5d2Q0m7+z6nXbXZiEvcdREAAAAAAAAAAAAAAAAAAAAAAAAAAACDvKLfxlt9nq/wAyBOJBXlGS+Nt/s0vXVXuAhIAFQAAAFdH5Ue9e0oCpK2Iwzf23Y6rX/wAP3nTBzTsUf5/a9vO/dkdLEAAAAAAAAAAAAAAAAAAAAAAAAAAACB/KNfx1D7N/qsnggPyin+cUfs0f5sgIZB7g8KgDLsrVTjUk5uKpw3tI7zbbSS4rHHiYgFdH5UfrL2lB6j2S1feRUlbF3+f2n+L9yR0sc0bFP1+17633ZHR1teRnKpGOfi5KLbTSy10deAMkFiyulVpwqRzuzipLOjw10l7IHoB5kD0AAAAAAAAAAAAALF9OSpzcFmShJxT4NpZSL4Axa1zmCcGt6pBunnVN7jktOoojygtyhL/zuCS+tFy9iZgUKDjcW9LOlC3qy7MSlGFNeiMZFMaGK9tRzlUYVqvdmW5T9UpeAGytrv4veno1NweOvf3V46eJZlyjuUa1WazzLq5S0zuNuK9K3TG5UotOEM6VrynJdiglOX8t+J5yvQx5mdLm6pLH0UouafeqcvEDCu/h1aUa9ahVrrfpa4jGcsR3U3vNLinnTuId2l8u0eUb2nKnmVGFGDzKLg5Ri5Tlo9cdHpPlanK7zUlUy6lajKO9rl1OcxLPg/Ewa/KGIqT037V04rqkpbss+hAaStU3m3uqOXnEViK7kbW8lClvQp28aihhSqy3pZbXQ1pFccGulaSVNVGsRk2k21q1nOPBmVSs5c5ihUb82L3240cKX97gihY45u5wsLm46ccfGRKa9WM4y5uhGEaaj52W56tLLfTqXqa0vEpb6UUlLCW8lUWuCzyd+iuf3Uf5kQL1pGEYR3aX5TVmm3HzpKnFPRbseLfHsKpWjVagqlFUucqRzFZWYuaWsc6dIlWm6dGlQe6nByliSg5Ty87zyuGOBVStowrWsYtTnzsN9xe8t7nE8J9OFjgB9nss5RSv7eMKNOEnXnHek3Fa6Yiu7xbR0TbXDlVrQfCHN46/Ojl5OPre4hFzUuKnPGja1/oSRs/5alHlrcjVm1VqzhKG9Jwa4edHg2njDAmKxuakKVpb04/GuhCU3JNqlTSWXJdb4Jdeeo+iNPyTVk6FCtOW9KdNc48JZUnlcPmt+DZt95ZxnV9HS8cfaiDWSv6sqlSFKkpKnOEZTnLdSbw5KMVq8RaecrVmTbXDlVrQfCnzeOvzo5eS1ySvOuftMvuQK6NLcq16kmlGSpvLaSW7Fp56gKra4cqtaD4U+bx1+dHLyZhrrH9Yuf8AB+4bEAAAAAAAAAAAAAAxLWwhTlOcU96eE3KUpvCbaS3m8LznoLWwhTlKcU96eE3KUpvCbaS3notXoZYAxXYQdRVWm5LOMyk4rKw8RzhPB47CDqKq03JcMyk4rKxpHOE8GWAOMPhJdKpdXM1pGV1XlGPRFSqyeEvSYFWs5cXnj3a8dDafCvkStaXNalWpyg1VnutppTjvPEovpTTWppwKnNtJNtpcFnRZ44XQUnuDwqKozayk2srVJtJrt6z2M2spNpNYeG0mu1FAAFyFWS4Saw86NrXr79F4FGDwKqbPqdmtZPlW0dWcsTrYlJSlGTc00vOWvymj5XB9Tsx5JqXPKVpGnFvm69KrOWG1CFKcZtvqzupd7A6ulYQ5pUcNQUVHClKPmroynk9VnHfVTDcow3E3KTxF4zhPTLws9xkggsWlpGmmop+dJyeW5Nt9bfcWb3kulVa5yG+vmty3HjhvRzh+lGaAMe3tIwlOUU81JZk23LLXDjwXYZAAAAAAAAAAAAAAAAAAAAAfAbRvgRXvq1Ktb1KCcberQlG4hKpHdqNPehjOJrXXuMzknZpYQoUadazo16lOlGMqrhhzklq+PWABZ5R2Scl1nn8k5p4x8VOdNeCeDR1Ng/J7eVcXUV1KdFpeNNsAD5baLsdpWdpK5tK9SXMRzUhW3JOUcrzoyilhrpWHnsxrf2Z7Jba6tI3N3UlOVZZhTpz3VTh0OTWrk+roAA39XYNYN5VzdR7N6g166Zk2Gw3k6DzOdeuvmzqRjH+HGL9YAHnwi2N2btqisaMadxmMoSq1Ks4Pdkm4vLeFJJr0m52YfBatYU7l140acrm45xUqGeapRUcJJsAD7c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88" name="AutoShape 28" descr="data:image/jpeg;base64,/9j/4AAQSkZJRgABAQAAAQABAAD/2wCEAAkGBxQSEhITEg8WEBQSEBMVGBQUFBAQEBQUFRQWGRcdFRQYHCggGBolHBQUITEhJykrLi4uGB8zODMsNygtLisBCgoKDAwNDgwNDisZFBk3KysrKys3KysrKysrKywsKysrKywrKysrKysrKysrKysrKysrKysrKysrKysrKysrK//AABEIALgA8AMBIgACEQEDEQH/xAAcAAEAAQUBAQAAAAAAAAAAAAAABwIDBAUIAQb/xABIEAACAQMBAwcGCQkHBQAAAAAAAQIDBBEhBxIxBRNBUWFxkQgigaGx0QYjMlJicnSywRQkMzRCc6Oz8WOCg8LD4fAVQ1OEkv/EABUBAQEAAAAAAAAAAAAAAAAAAAAB/8QAFBEBAAAAAAAAAAAAAAAAAAAAAP/aAAwDAQACEQMRAD8AnEAAAAAAAAAAAAAAKZzSTbeEllt6JJccgUXVzGnFznOMIxWspNRiu9s51+DO0apa3calxcXVZOFX8ohOpCpQlNyfNu2i8KETE2o/DeV7Ve7JqhByVGGu60uNSS6ZPo6k+8+I/wCmyccprgvN4esCcVt4oN/qU8Z487HP3fxMqtt0slFONvWlLqfNRXjvP2EBQ5OmuLUElxyYdVJPCeUunhn/AGKOi7DblZTaVSjWpZeMrcqR9Tz6i98Kdq1DmaasLmk6lS4p05VK0aipUISzvTlHGZJYSx2nPFjYuby9I9fDPce3NpKl5yeVnj70QdUbNPhJU5Qs+erRhvxrVKe9T3lTqbjxvRT4Jn1hDewHl9yVW1nLzdxVaceiLTaqKK6FrB+PWTIAAAAAAAAAAAAAAAAAAAAAAAAAALN5cwpQlUqTVOEE3KUniKS62BcqTUU22opJttvCSXFtkMbSdqEakKltafopJxnX1zNP9mkup/O6eg0W0jaLK9k6NHMbZPSPyZVsdNT5seqPj1KOKc9+st6SlhPh8lPs6+8DNVspS35dXB40/wCamQj0t16qhFyfQVGt5Yuf2F3v8DWSj09fArcnOerxvP0IvRmlmb1xpBPs612e1hW7tY4hFfRRjcsfo/7yMKhylPRZTy+L46mTyu1u9b0/H3BH32xCMlf0MdNKq39Vr+h0WQBsNrxV9FNJudrNJ9TW63jvwyfyKAAAAAAAAAAAAAAAAAAAAAAAAEOeUByzOKt7aLahKEqs0n8uSko016HvPvx1ExkD+UNc7t1bJcVbPLxnjVeMduj8QIsq8mz1xNSTfB6N9mSqtZtYlGCg1wcXvL0ppaGuuLpy68d+S3GcsYTeOrLwUbqPKUcJ7r1WXjDx7zC5QuOc0j8lLPZp/UtxpNpuOjWG49K7U+osTWje8ln9nXUItZPc8M8EeM8AyLFZqQXb/uZfKb8xfX/BmHYzxUg/pL16fiZvKy0WnCX4BX3uyGWOULPtU1/Dl7jpE5x2P088oWnZCb/hv3nRxAAAAAAAAAAAAAAAAAAAAAAAAAIt20fACvyjzFe1xKpSjKEqbajvQbzFxb6U3LTpyuolIAcsS2W8o01vSspzx0R5uUXjoeJZx6DU8rcjOk3Sq0ZW89Gozi4S14aPin2dR16RNt8gtyxlureU66Txqk4wys9Wi8AIKp0Yxi97zmoyxnh6PA1mTbzWjX0V7GacqAPWjwC7ToOTajrhN9WiMjlCpru4+Tha9LS1KLS43VNY1lHCfU/+MtXM96cn1yYVLOxOSfKFJvptqmO/EfwydCHNex+ri/svpKcfGnL3HShAAAAAAAAAAAAAAAAAAAAAAAAAAAAiTygZYp2ffcPwhAlsiDyhX8XZ/wDtfdpgQtGGsuyC9UTTGz5/zqj4ZbXhHH4GrCAPZRweFAuV1qu1J+JbRU36gqQdlssX1h++S8YyR0+cv7L4/n1h++X3ZHUBAAAAAAAAAAAAAAAAAAAAAAAAAAAAh7yhvk2S+jdPwVEmEhryhpfqa/srr/R9wEE3M05Sw9HJvxLABRfu1hr6kfYWCurU3sZ6El4FARXShmUV1tLxZSXKPyofWj7Smr8qX1n7Qr7/AGVr8+sf33+WR1AcxbJcO/scv/uy8ebmdOkAAAAAAAAAAAAAAAAAAAAAAAAAAACFfKFWZ2i/sLn71L3E1EI+URLE7X7PX9c6YEI1MbsGuOqfoxj2lkAqAAIquk/Oj3r2lLefSeJnpR9/sqWL6xafGv8A5ZL8DqI5d2Q0m7+z6nXbXZiEvcdREAAAAAAAAAAAAAAAAAAAAAAAAAAACDvKLfxlt9nq/wAyBOJBXlGS+Nt/s0vXVXuAhIAFQAAAFdH5Ue9e0oCpK2Iwzf23Y6rX/wAP3nTBzTsUf5/a9vO/dkdLEAAAAAAAAAAAAAAAAAAAAAAAAAAACB/KNfx1D7N/qsnggPyin+cUfs0f5sgIZB7g8KgDLsrVTjUk5uKpw3tI7zbbSS4rHHiYgFdH5UfrL2lB6j2S1feRUlbF3+f2n+L9yR0sc0bFP1+17633ZHR1teRnKpGOfi5KLbTSy10deAMkFiyulVpwqRzuzipLOjw10l7IHoB5kD0AAAAAAAAAAAAALF9OSpzcFmShJxT4NpZSL4Axa1zmCcGt6pBunnVN7jktOoojygtyhL/zuCS+tFy9iZgUKDjcW9LOlC3qy7MSlGFNeiMZFMaGK9tRzlUYVqvdmW5T9UpeAGytrv4veno1NweOvf3V46eJZlyjuUa1WazzLq5S0zuNuK9K3TG5UotOEM6VrynJdiglOX8t+J5yvQx5mdLm6pLH0UouafeqcvEDCu/h1aUa9ahVrrfpa4jGcsR3U3vNLinnTuId2l8u0eUb2nKnmVGFGDzKLg5Ri5Tlo9cdHpPlanK7zUlUy6lajKO9rl1OcxLPg/Ewa/KGIqT037V04rqkpbss+hAaStU3m3uqOXnEViK7kbW8lClvQp28aihhSqy3pZbXQ1pFccGulaSVNVGsRk2k21q1nOPBmVSs5c5ihUb82L3240cKX97gihY45u5wsLm46ccfGRKa9WM4y5uhGEaaj52W56tLLfTqXqa0vEpb6UUlLCW8lUWuCzyd+iuf3Uf5kQL1pGEYR3aX5TVmm3HzpKnFPRbseLfHsKpWjVagqlFUucqRzFZWYuaWsc6dIlWm6dGlQe6nByliSg5Ty87zyuGOBVStowrWsYtTnzsN9xe8t7nE8J9OFjgB9nss5RSv7eMKNOEnXnHek3Fa6Yiu7xbR0TbXDlVrQfCHN46/Ojl5OPre4hFzUuKnPGja1/oSRs/5alHlrcjVm1VqzhKG9Jwa4edHg2njDAmKxuakKVpb04/GuhCU3JNqlTSWXJdb4Jdeeo+iNPyTVk6FCtOW9KdNc48JZUnlcPmt+DZt95ZxnV9HS8cfaiDWSv6sqlSFKkpKnOEZTnLdSbw5KMVq8RaecrVmTbXDlVrQfCnzeOvzo5eS1ySvOuftMvuQK6NLcq16kmlGSpvLaSW7Fp56gKra4cqtaD4U+bx1+dHLyZhrrH9Yuf8AB+4bEAAAAAAAAAAAAAAxLWwhTlOcU96eE3KUpvCbaS3m8LznoLWwhTlKcU96eE3KUpvCbaS3notXoZYAxXYQdRVWm5LOMyk4rKw8RzhPB47CDqKq03JcMyk4rKxpHOE8GWAOMPhJdKpdXM1pGV1XlGPRFSqyeEvSYFWs5cXnj3a8dDafCvkStaXNalWpyg1VnutppTjvPEovpTTWppwKnNtJNtpcFnRZ44XQUnuDwqKozayk2srVJtJrt6z2M2spNpNYeG0mu1FAAFyFWS4Saw86NrXr79F4FGDwKqbPqdmtZPlW0dWcsTrYlJSlGTc00vOWvymj5XB9Tsx5JqXPKVpGnFvm69KrOWG1CFKcZtvqzupd7A6ulYQ5pUcNQUVHClKPmroynk9VnHfVTDcow3E3KTxF4zhPTLws9xkggsWlpGmmop+dJyeW5Nt9bfcWb3kulVa5yG+vmty3HjhvRzh+lGaAMe3tIwlOUU81JZk23LLXDjwXYZAAAAAAAAAAAAAAAAAAAAAfAbRvgRXvq1Ktb1KCcberQlG4hKpHdqNPehjOJrXXuMzknZpYQoUadazo16lOlGMqrhhzklq+PWABZ5R2Scl1nn8k5p4x8VOdNeCeDR1Ng/J7eVcXUV1KdFpeNNsAD5baLsdpWdpK5tK9SXMRzUhW3JOUcrzoyilhrpWHnsxrf2Z7Jba6tI3N3UlOVZZhTpz3VTh0OTWrk+roAA39XYNYN5VzdR7N6g166Zk2Gw3k6DzOdeuvmzqRjH+HGL9YAHnwi2N2btqisaMadxmMoSq1Ks4Pdkm4vLeFJJr0m52YfBatYU7l140acrm45xUqGeapRUcJJsAD7c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90" name="AutoShape 30" descr="data:image/jpeg;base64,/9j/4AAQSkZJRgABAQAAAQABAAD/2wCEAAkGBxQSEhITEg8WEBQSEBMVGBQUFBAQEBQUFRQWGRcdFRQYHCggGBolHBQUITEhJykrLi4uGB8zODMsNygtLisBCgoKDAwNDgwNDisZFBk3KysrKys3KysrKysrKywsKysrKywrKysrKysrKysrKysrKysrKysrKysrKysrKysrK//AABEIALgA8AMBIgACEQEDEQH/xAAcAAEAAQUBAQAAAAAAAAAAAAAABwIDBAUIAQb/xABIEAACAQMBAwcGCQkHBQAAAAAAAQIDBBEhBxIxBRNBUWFxkQgigaGx0QYjMlJicnSywRQkMzRCc6Oz8WOCg8LD4fAVQ1OEkv/EABUBAQEAAAAAAAAAAAAAAAAAAAAB/8QAFBEBAAAAAAAAAAAAAAAAAAAAAP/aAAwDAQACEQMRAD8AnEAAAAAAAAAAAAAAKZzSTbeEllt6JJccgUXVzGnFznOMIxWspNRiu9s51+DO0apa3calxcXVZOFX8ohOpCpQlNyfNu2i8KETE2o/DeV7Ve7JqhByVGGu60uNSS6ZPo6k+8+I/wCmyccprgvN4esCcVt4oN/qU8Z487HP3fxMqtt0slFONvWlLqfNRXjvP2EBQ5OmuLUElxyYdVJPCeUunhn/AGKOi7DblZTaVSjWpZeMrcqR9Tz6i98Kdq1DmaasLmk6lS4p05VK0aipUISzvTlHGZJYSx2nPFjYuby9I9fDPce3NpKl5yeVnj70QdUbNPhJU5Qs+erRhvxrVKe9T3lTqbjxvRT4Jn1hDewHl9yVW1nLzdxVaceiLTaqKK6FrB+PWTIAAAAAAAAAAAAAAAAAAAAAAAAAALN5cwpQlUqTVOEE3KUniKS62BcqTUU22opJttvCSXFtkMbSdqEakKltafopJxnX1zNP9mkup/O6eg0W0jaLK9k6NHMbZPSPyZVsdNT5seqPj1KOKc9+st6SlhPh8lPs6+8DNVspS35dXB40/wCamQj0t16qhFyfQVGt5Yuf2F3v8DWSj09fArcnOerxvP0IvRmlmb1xpBPs612e1hW7tY4hFfRRjcsfo/7yMKhylPRZTy+L46mTyu1u9b0/H3BH32xCMlf0MdNKq39Vr+h0WQBsNrxV9FNJudrNJ9TW63jvwyfyKAAAAAAAAAAAAAAAAAAAAAAAAEOeUByzOKt7aLahKEqs0n8uSko016HvPvx1ExkD+UNc7t1bJcVbPLxnjVeMduj8QIsq8mz1xNSTfB6N9mSqtZtYlGCg1wcXvL0ppaGuuLpy68d+S3GcsYTeOrLwUbqPKUcJ7r1WXjDx7zC5QuOc0j8lLPZp/UtxpNpuOjWG49K7U+osTWje8ln9nXUItZPc8M8EeM8AyLFZqQXb/uZfKb8xfX/BmHYzxUg/pL16fiZvKy0WnCX4BX3uyGWOULPtU1/Dl7jpE5x2P088oWnZCb/hv3nRxAAAAAAAAAAAAAAAAAAAAAAAAAIt20fACvyjzFe1xKpSjKEqbajvQbzFxb6U3LTpyuolIAcsS2W8o01vSspzx0R5uUXjoeJZx6DU8rcjOk3Sq0ZW89Gozi4S14aPin2dR16RNt8gtyxlureU66Txqk4wys9Wi8AIKp0Yxi97zmoyxnh6PA1mTbzWjX0V7GacqAPWjwC7ToOTajrhN9WiMjlCpru4+Tha9LS1KLS43VNY1lHCfU/+MtXM96cn1yYVLOxOSfKFJvptqmO/EfwydCHNex+ri/svpKcfGnL3HShAAAAAAAAAAAAAAAAAAAAAAAAAAAAiTygZYp2ffcPwhAlsiDyhX8XZ/wDtfdpgQtGGsuyC9UTTGz5/zqj4ZbXhHH4GrCAPZRweFAuV1qu1J+JbRU36gqQdlssX1h++S8YyR0+cv7L4/n1h++X3ZHUBAAAAAAAAAAAAAAAAAAAAAAAAAAAAh7yhvk2S+jdPwVEmEhryhpfqa/srr/R9wEE3M05Sw9HJvxLABRfu1hr6kfYWCurU3sZ6El4FARXShmUV1tLxZSXKPyofWj7Smr8qX1n7Qr7/AGVr8+sf33+WR1AcxbJcO/scv/uy8ebmdOkAAAAAAAAAAAAAAAAAAAAAAAAAAACFfKFWZ2i/sLn71L3E1EI+URLE7X7PX9c6YEI1MbsGuOqfoxj2lkAqAAIquk/Oj3r2lLefSeJnpR9/sqWL6xafGv8A5ZL8DqI5d2Q0m7+z6nXbXZiEvcdREAAAAAAAAAAAAAAAAAAAAAAAAAAACDvKLfxlt9nq/wAyBOJBXlGS+Nt/s0vXVXuAhIAFQAAAFdH5Ue9e0oCpK2Iwzf23Y6rX/wAP3nTBzTsUf5/a9vO/dkdLEAAAAAAAAAAAAAAAAAAAAAAAAAAACB/KNfx1D7N/qsnggPyin+cUfs0f5sgIZB7g8KgDLsrVTjUk5uKpw3tI7zbbSS4rHHiYgFdH5UfrL2lB6j2S1feRUlbF3+f2n+L9yR0sc0bFP1+17633ZHR1teRnKpGOfi5KLbTSy10deAMkFiyulVpwqRzuzipLOjw10l7IHoB5kD0AAAAAAAAAAAAALF9OSpzcFmShJxT4NpZSL4Axa1zmCcGt6pBunnVN7jktOoojygtyhL/zuCS+tFy9iZgUKDjcW9LOlC3qy7MSlGFNeiMZFMaGK9tRzlUYVqvdmW5T9UpeAGytrv4veno1NweOvf3V46eJZlyjuUa1WazzLq5S0zuNuK9K3TG5UotOEM6VrynJdiglOX8t+J5yvQx5mdLm6pLH0UouafeqcvEDCu/h1aUa9ahVrrfpa4jGcsR3U3vNLinnTuId2l8u0eUb2nKnmVGFGDzKLg5Ri5Tlo9cdHpPlanK7zUlUy6lajKO9rl1OcxLPg/Ewa/KGIqT037V04rqkpbss+hAaStU3m3uqOXnEViK7kbW8lClvQp28aihhSqy3pZbXQ1pFccGulaSVNVGsRk2k21q1nOPBmVSs5c5ihUb82L3240cKX97gihY45u5wsLm46ccfGRKa9WM4y5uhGEaaj52W56tLLfTqXqa0vEpb6UUlLCW8lUWuCzyd+iuf3Uf5kQL1pGEYR3aX5TVmm3HzpKnFPRbseLfHsKpWjVagqlFUucqRzFZWYuaWsc6dIlWm6dGlQe6nByliSg5Ty87zyuGOBVStowrWsYtTnzsN9xe8t7nE8J9OFjgB9nss5RSv7eMKNOEnXnHek3Fa6Yiu7xbR0TbXDlVrQfCHN46/Ojl5OPre4hFzUuKnPGja1/oSRs/5alHlrcjVm1VqzhKG9Jwa4edHg2njDAmKxuakKVpb04/GuhCU3JNqlTSWXJdb4Jdeeo+iNPyTVk6FCtOW9KdNc48JZUnlcPmt+DZt95ZxnV9HS8cfaiDWSv6sqlSFKkpKnOEZTnLdSbw5KMVq8RaecrVmTbXDlVrQfCnzeOvzo5eS1ySvOuftMvuQK6NLcq16kmlGSpvLaSW7Fp56gKra4cqtaD4U+bx1+dHLyZhrrH9Yuf8AB+4bEAAAAAAAAAAAAAAxLWwhTlOcU96eE3KUpvCbaS3m8LznoLWwhTlKcU96eE3KUpvCbaS3notXoZYAxXYQdRVWm5LOMyk4rKw8RzhPB47CDqKq03JcMyk4rKxpHOE8GWAOMPhJdKpdXM1pGV1XlGPRFSqyeEvSYFWs5cXnj3a8dDafCvkStaXNalWpyg1VnutppTjvPEovpTTWppwKnNtJNtpcFnRZ44XQUnuDwqKozayk2srVJtJrt6z2M2spNpNYeG0mu1FAAFyFWS4Saw86NrXr79F4FGDwKqbPqdmtZPlW0dWcsTrYlJSlGTc00vOWvymj5XB9Tsx5JqXPKVpGnFvm69KrOWG1CFKcZtvqzupd7A6ulYQ5pUcNQUVHClKPmroynk9VnHfVTDcow3E3KTxF4zhPTLws9xkggsWlpGmmop+dJyeW5Nt9bfcWb3kulVa5yG+vmty3HjhvRzh+lGaAMe3tIwlOUU81JZk23LLXDjwXYZAAAAAAAAAAAAAAAAAAAAAfAbRvgRXvq1Ktb1KCcberQlG4hKpHdqNPehjOJrXXuMzknZpYQoUadazo16lOlGMqrhhzklq+PWABZ5R2Scl1nn8k5p4x8VOdNeCeDR1Ng/J7eVcXUV1KdFpeNNsAD5baLsdpWdpK5tK9SXMRzUhW3JOUcrzoyilhrpWHnsxrf2Z7Jba6tI3N3UlOVZZhTpz3VTh0OTWrk+roAA39XYNYN5VzdR7N6g166Zk2Gw3k6DzOdeuvmzqRjH+HGL9YAHnwi2N2btqisaMadxmMoSq1Ks4Pdkm4vLeFJJr0m52YfBatYU7l140acrm45xUqGeapRUcJJsAD7c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92" name="AutoShape 32" descr="data:image/jpeg;base64,/9j/4AAQSkZJRgABAQAAAQABAAD/2wCEAAkGBxQSEhITEg8WEBQSEBMVGBQUFBAQEBQUFRQWGRcdFRQYHCggGBolHBQUITEhJykrLi4uGB8zODMsNygtLisBCgoKDAwNDgwNDisZFBk3KysrKys3KysrKysrKywsKysrKywrKysrKysrKysrKysrKysrKysrKysrKysrKysrK//AABEIALgA8AMBIgACEQEDEQH/xAAcAAEAAQUBAQAAAAAAAAAAAAAABwIDBAUIAQb/xABIEAACAQMBAwcGCQkHBQAAAAAAAQIDBBEhBxIxBRNBUWFxkQgigaGx0QYjMlJicnSywRQkMzRCc6Oz8WOCg8LD4fAVQ1OEkv/EABUBAQEAAAAAAAAAAAAAAAAAAAAB/8QAFBEBAAAAAAAAAAAAAAAAAAAAAP/aAAwDAQACEQMRAD8AnEAAAAAAAAAAAAAAKZzSTbeEllt6JJccgUXVzGnFznOMIxWspNRiu9s51+DO0apa3calxcXVZOFX8ohOpCpQlNyfNu2i8KETE2o/DeV7Ve7JqhByVGGu60uNSS6ZPo6k+8+I/wCmyccprgvN4esCcVt4oN/qU8Z487HP3fxMqtt0slFONvWlLqfNRXjvP2EBQ5OmuLUElxyYdVJPCeUunhn/AGKOi7DblZTaVSjWpZeMrcqR9Tz6i98Kdq1DmaasLmk6lS4p05VK0aipUISzvTlHGZJYSx2nPFjYuby9I9fDPce3NpKl5yeVnj70QdUbNPhJU5Qs+erRhvxrVKe9T3lTqbjxvRT4Jn1hDewHl9yVW1nLzdxVaceiLTaqKK6FrB+PWTIAAAAAAAAAAAAAAAAAAAAAAAAAALN5cwpQlUqTVOEE3KUniKS62BcqTUU22opJttvCSXFtkMbSdqEakKltafopJxnX1zNP9mkup/O6eg0W0jaLK9k6NHMbZPSPyZVsdNT5seqPj1KOKc9+st6SlhPh8lPs6+8DNVspS35dXB40/wCamQj0t16qhFyfQVGt5Yuf2F3v8DWSj09fArcnOerxvP0IvRmlmb1xpBPs612e1hW7tY4hFfRRjcsfo/7yMKhylPRZTy+L46mTyu1u9b0/H3BH32xCMlf0MdNKq39Vr+h0WQBsNrxV9FNJudrNJ9TW63jvwyfyKAAAAAAAAAAAAAAAAAAAAAAAAEOeUByzOKt7aLahKEqs0n8uSko016HvPvx1ExkD+UNc7t1bJcVbPLxnjVeMduj8QIsq8mz1xNSTfB6N9mSqtZtYlGCg1wcXvL0ppaGuuLpy68d+S3GcsYTeOrLwUbqPKUcJ7r1WXjDx7zC5QuOc0j8lLPZp/UtxpNpuOjWG49K7U+osTWje8ln9nXUItZPc8M8EeM8AyLFZqQXb/uZfKb8xfX/BmHYzxUg/pL16fiZvKy0WnCX4BX3uyGWOULPtU1/Dl7jpE5x2P088oWnZCb/hv3nRxAAAAAAAAAAAAAAAAAAAAAAAAAIt20fACvyjzFe1xKpSjKEqbajvQbzFxb6U3LTpyuolIAcsS2W8o01vSspzx0R5uUXjoeJZx6DU8rcjOk3Sq0ZW89Gozi4S14aPin2dR16RNt8gtyxlureU66Txqk4wys9Wi8AIKp0Yxi97zmoyxnh6PA1mTbzWjX0V7GacqAPWjwC7ToOTajrhN9WiMjlCpru4+Tha9LS1KLS43VNY1lHCfU/+MtXM96cn1yYVLOxOSfKFJvptqmO/EfwydCHNex+ri/svpKcfGnL3HShAAAAAAAAAAAAAAAAAAAAAAAAAAAAiTygZYp2ffcPwhAlsiDyhX8XZ/wDtfdpgQtGGsuyC9UTTGz5/zqj4ZbXhHH4GrCAPZRweFAuV1qu1J+JbRU36gqQdlssX1h++S8YyR0+cv7L4/n1h++X3ZHUBAAAAAAAAAAAAAAAAAAAAAAAAAAAAh7yhvk2S+jdPwVEmEhryhpfqa/srr/R9wEE3M05Sw9HJvxLABRfu1hr6kfYWCurU3sZ6El4FARXShmUV1tLxZSXKPyofWj7Smr8qX1n7Qr7/AGVr8+sf33+WR1AcxbJcO/scv/uy8ebmdOkAAAAAAAAAAAAAAAAAAAAAAAAAAACFfKFWZ2i/sLn71L3E1EI+URLE7X7PX9c6YEI1MbsGuOqfoxj2lkAqAAIquk/Oj3r2lLefSeJnpR9/sqWL6xafGv8A5ZL8DqI5d2Q0m7+z6nXbXZiEvcdREAAAAAAAAAAAAAAAAAAAAAAAAAAACDvKLfxlt9nq/wAyBOJBXlGS+Nt/s0vXVXuAhIAFQAAAFdH5Ue9e0oCpK2Iwzf23Y6rX/wAP3nTBzTsUf5/a9vO/dkdLEAAAAAAAAAAAAAAAAAAAAAAAAAAACB/KNfx1D7N/qsnggPyin+cUfs0f5sgIZB7g8KgDLsrVTjUk5uKpw3tI7zbbSS4rHHiYgFdH5UfrL2lB6j2S1feRUlbF3+f2n+L9yR0sc0bFP1+17633ZHR1teRnKpGOfi5KLbTSy10deAMkFiyulVpwqRzuzipLOjw10l7IHoB5kD0AAAAAAAAAAAAALF9OSpzcFmShJxT4NpZSL4Axa1zmCcGt6pBunnVN7jktOoojygtyhL/zuCS+tFy9iZgUKDjcW9LOlC3qy7MSlGFNeiMZFMaGK9tRzlUYVqvdmW5T9UpeAGytrv4veno1NweOvf3V46eJZlyjuUa1WazzLq5S0zuNuK9K3TG5UotOEM6VrynJdiglOX8t+J5yvQx5mdLm6pLH0UouafeqcvEDCu/h1aUa9ahVrrfpa4jGcsR3U3vNLinnTuId2l8u0eUb2nKnmVGFGDzKLg5Ri5Tlo9cdHpPlanK7zUlUy6lajKO9rl1OcxLPg/Ewa/KGIqT037V04rqkpbss+hAaStU3m3uqOXnEViK7kbW8lClvQp28aihhSqy3pZbXQ1pFccGulaSVNVGsRk2k21q1nOPBmVSs5c5ihUb82L3240cKX97gihY45u5wsLm46ccfGRKa9WM4y5uhGEaaj52W56tLLfTqXqa0vEpb6UUlLCW8lUWuCzyd+iuf3Uf5kQL1pGEYR3aX5TVmm3HzpKnFPRbseLfHsKpWjVagqlFUucqRzFZWYuaWsc6dIlWm6dGlQe6nByliSg5Ty87zyuGOBVStowrWsYtTnzsN9xe8t7nE8J9OFjgB9nss5RSv7eMKNOEnXnHek3Fa6Yiu7xbR0TbXDlVrQfCHN46/Ojl5OPre4hFzUuKnPGja1/oSRs/5alHlrcjVm1VqzhKG9Jwa4edHg2njDAmKxuakKVpb04/GuhCU3JNqlTSWXJdb4Jdeeo+iNPyTVk6FCtOW9KdNc48JZUnlcPmt+DZt95ZxnV9HS8cfaiDWSv6sqlSFKkpKnOEZTnLdSbw5KMVq8RaecrVmTbXDlVrQfCnzeOvzo5eS1ySvOuftMvuQK6NLcq16kmlGSpvLaSW7Fp56gKra4cqtaD4U+bx1+dHLyZhrrH9Yuf8AB+4bEAAAAAAAAAAAAAAxLWwhTlOcU96eE3KUpvCbaS3m8LznoLWwhTlKcU96eE3KUpvCbaS3notXoZYAxXYQdRVWm5LOMyk4rKw8RzhPB47CDqKq03JcMyk4rKxpHOE8GWAOMPhJdKpdXM1pGV1XlGPRFSqyeEvSYFWs5cXnj3a8dDafCvkStaXNalWpyg1VnutppTjvPEovpTTWppwKnNtJNtpcFnRZ44XQUnuDwqKozayk2srVJtJrt6z2M2spNpNYeG0mu1FAAFyFWS4Saw86NrXr79F4FGDwKqbPqdmtZPlW0dWcsTrYlJSlGTc00vOWvymj5XB9Tsx5JqXPKVpGnFvm69KrOWG1CFKcZtvqzupd7A6ulYQ5pUcNQUVHClKPmroynk9VnHfVTDcow3E3KTxF4zhPTLws9xkggsWlpGmmop+dJyeW5Nt9bfcWb3kulVa5yG+vmty3HjhvRzh+lGaAMe3tIwlOUU81JZk23LLXDjwXYZAAAAAAAAAAAAAAAAAAAAAfAbRvgRXvq1Ktb1KCcberQlG4hKpHdqNPehjOJrXXuMzknZpYQoUadazo16lOlGMqrhhzklq+PWABZ5R2Scl1nn8k5p4x8VOdNeCeDR1Ng/J7eVcXUV1KdFpeNNsAD5baLsdpWdpK5tK9SXMRzUhW3JOUcrzoyilhrpWHnsxrf2Z7Jba6tI3N3UlOVZZhTpz3VTh0OTWrk+roAA39XYNYN5VzdR7N6g166Zk2Gw3k6DzOdeuvmzqRjH+HGL9YAHnwi2N2btqisaMadxmMoSq1Ks4Pdkm4vLeFJJr0m52YfBatYU7l140acrm45xUqGeapRUcJJsAD7c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5394" name="Picture 34" descr="https://encrypted-tbn1.gstatic.com/images?q=tbn:ANd9GcQ6VAKb51SXbFrjErWrtuhOC_vs522ihj_rKXQ7V-Y0zgIMbl7r"/>
          <p:cNvPicPr>
            <a:picLocks noChangeAspect="1" noChangeArrowheads="1"/>
          </p:cNvPicPr>
          <p:nvPr/>
        </p:nvPicPr>
        <p:blipFill>
          <a:blip r:embed="rId9" cstate="print"/>
          <a:srcRect l="14354" t="7653" r="31818"/>
          <a:stretch>
            <a:fillRect/>
          </a:stretch>
        </p:blipFill>
        <p:spPr bwMode="auto">
          <a:xfrm>
            <a:off x="714348" y="500042"/>
            <a:ext cx="1643074" cy="1724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396" name="Picture 36" descr="http://www.goodbrand.nnov.ru/shar/images/stories/figuru/folga/cifra/8584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6644" y="500042"/>
            <a:ext cx="1571636" cy="1790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98" name="Picture 38" descr="https://encrypted-tbn0.gstatic.com/images?q=tbn:ANd9GcTBwqGGx7fCUC7qL6F-0TL-Lhg6K9tNNoMQXBSqvwoeRbArGMT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75" y="4572008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8069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4" name="Picture 4" descr="https://encrypted-tbn3.gstatic.com/images?q=tbn:ANd9GcShO6RzmPaCSE02FmMz4jRYXsa72MfDzGtGNG2t6BIuRZOZu3bq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786058"/>
            <a:ext cx="2133602" cy="2252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6" name="Picture 6" descr="https://encrypted-tbn3.gstatic.com/images?q=tbn:ANd9GcSWmVdY4uaD_TGptmrmNRUslpQcLiThT_kbDZo-D7smvxQG6tdA"/>
          <p:cNvPicPr>
            <a:picLocks noChangeAspect="1" noChangeArrowheads="1"/>
          </p:cNvPicPr>
          <p:nvPr/>
        </p:nvPicPr>
        <p:blipFill>
          <a:blip r:embed="rId3" cstate="print"/>
          <a:srcRect t="11583" r="3350"/>
          <a:stretch>
            <a:fillRect/>
          </a:stretch>
        </p:blipFill>
        <p:spPr bwMode="auto">
          <a:xfrm>
            <a:off x="2786050" y="2214554"/>
            <a:ext cx="1785950" cy="2181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8" name="Picture 8" descr="https://encrypted-tbn2.gstatic.com/images?q=tbn:ANd9GcRD5eJG2L6btp-JJ_1H0Mk681tcmkN7X1LTS_L6itllixkGdlQ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643446"/>
            <a:ext cx="1981200" cy="1924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6" name="Picture 16" descr="https://encrypted-tbn3.gstatic.com/images?q=tbn:ANd9GcSuX9IThxsk1JVVaJAIiVsP60eVVDxlIR6JM1Y_T1mLS9bCuVH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0"/>
            <a:ext cx="1819275" cy="25241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378" name="Picture 18" descr="https://encrypted-tbn3.gstatic.com/images?q=tbn:ANd9GcTagmgmGwHX8BZrzJ5OEN20UVG_fP7-zsKal62nGHYKV5yvloWkuA"/>
          <p:cNvPicPr>
            <a:picLocks noChangeAspect="1" noChangeArrowheads="1"/>
          </p:cNvPicPr>
          <p:nvPr/>
        </p:nvPicPr>
        <p:blipFill>
          <a:blip r:embed="rId6" cstate="print"/>
          <a:srcRect r="1428" b="8333"/>
          <a:stretch>
            <a:fillRect/>
          </a:stretch>
        </p:blipFill>
        <p:spPr bwMode="auto">
          <a:xfrm>
            <a:off x="285720" y="2571744"/>
            <a:ext cx="1643074" cy="1571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80" name="Picture 20" descr="https://encrypted-tbn2.gstatic.com/images?q=tbn:ANd9GcQoZliD4oEPCztmtboK4N4hbpJLRz6bQl94RJtqQ6G3meP309h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714884"/>
            <a:ext cx="2514602" cy="20574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82" name="Picture 22" descr="http://www.pchelovod.com/products_pictures/1749smal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357166"/>
            <a:ext cx="2571768" cy="1714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84" name="AutoShape 24" descr="data:image/jpeg;base64,/9j/4AAQSkZJRgABAQAAAQABAAD/2wCEAAkGBxQSEhITEg8WEBQSEBMVGBQUFBAQEBQUFRQWGRcdFRQYHCggGBolHBQUITEhJykrLi4uGB8zODMsNygtLisBCgoKDAwNDgwNDisZFBk3KysrKys3KysrKysrKywsKysrKywrKysrKysrKysrKysrKysrKysrKysrKysrKysrK//AABEIALgA8AMBIgACEQEDEQH/xAAcAAEAAQUBAQAAAAAAAAAAAAAABwIDBAUIAQb/xABIEAACAQMBAwcGCQkHBQAAAAAAAQIDBBEhBxIxBRNBUWFxkQgigaGx0QYjMlJicnSywRQkMzRCc6Oz8WOCg8LD4fAVQ1OEkv/EABUBAQEAAAAAAAAAAAAAAAAAAAAB/8QAFBEBAAAAAAAAAAAAAAAAAAAAAP/aAAwDAQACEQMRAD8AnEAAAAAAAAAAAAAAKZzSTbeEllt6JJccgUXVzGnFznOMIxWspNRiu9s51+DO0apa3calxcXVZOFX8ohOpCpQlNyfNu2i8KETE2o/DeV7Ve7JqhByVGGu60uNSS6ZPo6k+8+I/wCmyccprgvN4esCcVt4oN/qU8Z487HP3fxMqtt0slFONvWlLqfNRXjvP2EBQ5OmuLUElxyYdVJPCeUunhn/AGKOi7DblZTaVSjWpZeMrcqR9Tz6i98Kdq1DmaasLmk6lS4p05VK0aipUISzvTlHGZJYSx2nPFjYuby9I9fDPce3NpKl5yeVnj70QdUbNPhJU5Qs+erRhvxrVKe9T3lTqbjxvRT4Jn1hDewHl9yVW1nLzdxVaceiLTaqKK6FrB+PWTIAAAAAAAAAAAAAAAAAAAAAAAAAALN5cwpQlUqTVOEE3KUniKS62BcqTUU22opJttvCSXFtkMbSdqEakKltafopJxnX1zNP9mkup/O6eg0W0jaLK9k6NHMbZPSPyZVsdNT5seqPj1KOKc9+st6SlhPh8lPs6+8DNVspS35dXB40/wCamQj0t16qhFyfQVGt5Yuf2F3v8DWSj09fArcnOerxvP0IvRmlmb1xpBPs612e1hW7tY4hFfRRjcsfo/7yMKhylPRZTy+L46mTyu1u9b0/H3BH32xCMlf0MdNKq39Vr+h0WQBsNrxV9FNJudrNJ9TW63jvwyfyKAAAAAAAAAAAAAAAAAAAAAAAAEOeUByzOKt7aLahKEqs0n8uSko016HvPvx1ExkD+UNc7t1bJcVbPLxnjVeMduj8QIsq8mz1xNSTfB6N9mSqtZtYlGCg1wcXvL0ppaGuuLpy68d+S3GcsYTeOrLwUbqPKUcJ7r1WXjDx7zC5QuOc0j8lLPZp/UtxpNpuOjWG49K7U+osTWje8ln9nXUItZPc8M8EeM8AyLFZqQXb/uZfKb8xfX/BmHYzxUg/pL16fiZvKy0WnCX4BX3uyGWOULPtU1/Dl7jpE5x2P088oWnZCb/hv3nRxAAAAAAAAAAAAAAAAAAAAAAAAAIt20fACvyjzFe1xKpSjKEqbajvQbzFxb6U3LTpyuolIAcsS2W8o01vSspzx0R5uUXjoeJZx6DU8rcjOk3Sq0ZW89Gozi4S14aPin2dR16RNt8gtyxlureU66Txqk4wys9Wi8AIKp0Yxi97zmoyxnh6PA1mTbzWjX0V7GacqAPWjwC7ToOTajrhN9WiMjlCpru4+Tha9LS1KLS43VNY1lHCfU/+MtXM96cn1yYVLOxOSfKFJvptqmO/EfwydCHNex+ri/svpKcfGnL3HShAAAAAAAAAAAAAAAAAAAAAAAAAAAAiTygZYp2ffcPwhAlsiDyhX8XZ/wDtfdpgQtGGsuyC9UTTGz5/zqj4ZbXhHH4GrCAPZRweFAuV1qu1J+JbRU36gqQdlssX1h++S8YyR0+cv7L4/n1h++X3ZHUBAAAAAAAAAAAAAAAAAAAAAAAAAAAAh7yhvk2S+jdPwVEmEhryhpfqa/srr/R9wEE3M05Sw9HJvxLABRfu1hr6kfYWCurU3sZ6El4FARXShmUV1tLxZSXKPyofWj7Smr8qX1n7Qr7/AGVr8+sf33+WR1AcxbJcO/scv/uy8ebmdOkAAAAAAAAAAAAAAAAAAAAAAAAAAACFfKFWZ2i/sLn71L3E1EI+URLE7X7PX9c6YEI1MbsGuOqfoxj2lkAqAAIquk/Oj3r2lLefSeJnpR9/sqWL6xafGv8A5ZL8DqI5d2Q0m7+z6nXbXZiEvcdREAAAAAAAAAAAAAAAAAAAAAAAAAAACDvKLfxlt9nq/wAyBOJBXlGS+Nt/s0vXVXuAhIAFQAAAFdH5Ue9e0oCpK2Iwzf23Y6rX/wAP3nTBzTsUf5/a9vO/dkdLEAAAAAAAAAAAAAAAAAAAAAAAAAAACB/KNfx1D7N/qsnggPyin+cUfs0f5sgIZB7g8KgDLsrVTjUk5uKpw3tI7zbbSS4rHHiYgFdH5UfrL2lB6j2S1feRUlbF3+f2n+L9yR0sc0bFP1+17633ZHR1teRnKpGOfi5KLbTSy10deAMkFiyulVpwqRzuzipLOjw10l7IHoB5kD0AAAAAAAAAAAAALF9OSpzcFmShJxT4NpZSL4Axa1zmCcGt6pBunnVN7jktOoojygtyhL/zuCS+tFy9iZgUKDjcW9LOlC3qy7MSlGFNeiMZFMaGK9tRzlUYVqvdmW5T9UpeAGytrv4veno1NweOvf3V46eJZlyjuUa1WazzLq5S0zuNuK9K3TG5UotOEM6VrynJdiglOX8t+J5yvQx5mdLm6pLH0UouafeqcvEDCu/h1aUa9ahVrrfpa4jGcsR3U3vNLinnTuId2l8u0eUb2nKnmVGFGDzKLg5Ri5Tlo9cdHpPlanK7zUlUy6lajKO9rl1OcxLPg/Ewa/KGIqT037V04rqkpbss+hAaStU3m3uqOXnEViK7kbW8lClvQp28aihhSqy3pZbXQ1pFccGulaSVNVGsRk2k21q1nOPBmVSs5c5ihUb82L3240cKX97gihY45u5wsLm46ccfGRKa9WM4y5uhGEaaj52W56tLLfTqXqa0vEpb6UUlLCW8lUWuCzyd+iuf3Uf5kQL1pGEYR3aX5TVmm3HzpKnFPRbseLfHsKpWjVagqlFUucqRzFZWYuaWsc6dIlWm6dGlQe6nByliSg5Ty87zyuGOBVStowrWsYtTnzsN9xe8t7nE8J9OFjgB9nss5RSv7eMKNOEnXnHek3Fa6Yiu7xbR0TbXDlVrQfCHN46/Ojl5OPre4hFzUuKnPGja1/oSRs/5alHlrcjVm1VqzhKG9Jwa4edHg2njDAmKxuakKVpb04/GuhCU3JNqlTSWXJdb4Jdeeo+iNPyTVk6FCtOW9KdNc48JZUnlcPmt+DZt95ZxnV9HS8cfaiDWSv6sqlSFKkpKnOEZTnLdSbw5KMVq8RaecrVmTbXDlVrQfCnzeOvzo5eS1ySvOuftMvuQK6NLcq16kmlGSpvLaSW7Fp56gKra4cqtaD4U+bx1+dHLyZhrrH9Yuf8AB+4bEAAAAAAAAAAAAAAxLWwhTlOcU96eE3KUpvCbaS3m8LznoLWwhTlKcU96eE3KUpvCbaS3notXoZYAxXYQdRVWm5LOMyk4rKw8RzhPB47CDqKq03JcMyk4rKxpHOE8GWAOMPhJdKpdXM1pGV1XlGPRFSqyeEvSYFWs5cXnj3a8dDafCvkStaXNalWpyg1VnutppTjvPEovpTTWppwKnNtJNtpcFnRZ44XQUnuDwqKozayk2srVJtJrt6z2M2spNpNYeG0mu1FAAFyFWS4Saw86NrXr79F4FGDwKqbPqdmtZPlW0dWcsTrYlJSlGTc00vOWvymj5XB9Tsx5JqXPKVpGnFvm69KrOWG1CFKcZtvqzupd7A6ulYQ5pUcNQUVHClKPmroynk9VnHfVTDcow3E3KTxF4zhPTLws9xkggsWlpGmmop+dJyeW5Nt9bfcWb3kulVa5yG+vmty3HjhvRzh+lGaAMe3tIwlOUU81JZk23LLXDjwXYZAAAAAAAAAAAAAAAAAAAAAfAbRvgRXvq1Ktb1KCcberQlG4hKpHdqNPehjOJrXXuMzknZpYQoUadazo16lOlGMqrhhzklq+PWABZ5R2Scl1nn8k5p4x8VOdNeCeDR1Ng/J7eVcXUV1KdFpeNNsAD5baLsdpWdpK5tK9SXMRzUhW3JOUcrzoyilhrpWHnsxrf2Z7Jba6tI3N3UlOVZZhTpz3VTh0OTWrk+roAA39XYNYN5VzdR7N6g166Zk2Gw3k6DzOdeuvmzqRjH+HGL9YAHnwi2N2btqisaMadxmMoSq1Ks4Pdkm4vLeFJJr0m52YfBatYU7l140acrm45xUqGeapRUcJJsAD7c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86" name="AutoShape 26" descr="data:image/jpeg;base64,/9j/4AAQSkZJRgABAQAAAQABAAD/2wCEAAkGBxQSEhITEg8WEBQSEBMVGBQUFBAQEBQUFRQWGRcdFRQYHCggGBolHBQUITEhJykrLi4uGB8zODMsNygtLisBCgoKDAwNDgwNDisZFBk3KysrKys3KysrKysrKywsKysrKywrKysrKysrKysrKysrKysrKysrKysrKysrKysrK//AABEIALgA8AMBIgACEQEDEQH/xAAcAAEAAQUBAQAAAAAAAAAAAAAABwIDBAUIAQb/xABIEAACAQMBAwcGCQkHBQAAAAAAAQIDBBEhBxIxBRNBUWFxkQgigaGx0QYjMlJicnSywRQkMzRCc6Oz8WOCg8LD4fAVQ1OEkv/EABUBAQEAAAAAAAAAAAAAAAAAAAAB/8QAFBEBAAAAAAAAAAAAAAAAAAAAAP/aAAwDAQACEQMRAD8AnEAAAAAAAAAAAAAAKZzSTbeEllt6JJccgUXVzGnFznOMIxWspNRiu9s51+DO0apa3calxcXVZOFX8ohOpCpQlNyfNu2i8KETE2o/DeV7Ve7JqhByVGGu60uNSS6ZPo6k+8+I/wCmyccprgvN4esCcVt4oN/qU8Z487HP3fxMqtt0slFONvWlLqfNRXjvP2EBQ5OmuLUElxyYdVJPCeUunhn/AGKOi7DblZTaVSjWpZeMrcqR9Tz6i98Kdq1DmaasLmk6lS4p05VK0aipUISzvTlHGZJYSx2nPFjYuby9I9fDPce3NpKl5yeVnj70QdUbNPhJU5Qs+erRhvxrVKe9T3lTqbjxvRT4Jn1hDewHl9yVW1nLzdxVaceiLTaqKK6FrB+PWTIAAAAAAAAAAAAAAAAAAAAAAAAAALN5cwpQlUqTVOEE3KUniKS62BcqTUU22opJttvCSXFtkMbSdqEakKltafopJxnX1zNP9mkup/O6eg0W0jaLK9k6NHMbZPSPyZVsdNT5seqPj1KOKc9+st6SlhPh8lPs6+8DNVspS35dXB40/wCamQj0t16qhFyfQVGt5Yuf2F3v8DWSj09fArcnOerxvP0IvRmlmb1xpBPs612e1hW7tY4hFfRRjcsfo/7yMKhylPRZTy+L46mTyu1u9b0/H3BH32xCMlf0MdNKq39Vr+h0WQBsNrxV9FNJudrNJ9TW63jvwyfyKAAAAAAAAAAAAAAAAAAAAAAAAEOeUByzOKt7aLahKEqs0n8uSko016HvPvx1ExkD+UNc7t1bJcVbPLxnjVeMduj8QIsq8mz1xNSTfB6N9mSqtZtYlGCg1wcXvL0ppaGuuLpy68d+S3GcsYTeOrLwUbqPKUcJ7r1WXjDx7zC5QuOc0j8lLPZp/UtxpNpuOjWG49K7U+osTWje8ln9nXUItZPc8M8EeM8AyLFZqQXb/uZfKb8xfX/BmHYzxUg/pL16fiZvKy0WnCX4BX3uyGWOULPtU1/Dl7jpE5x2P088oWnZCb/hv3nRxAAAAAAAAAAAAAAAAAAAAAAAAAIt20fACvyjzFe1xKpSjKEqbajvQbzFxb6U3LTpyuolIAcsS2W8o01vSspzx0R5uUXjoeJZx6DU8rcjOk3Sq0ZW89Gozi4S14aPin2dR16RNt8gtyxlureU66Txqk4wys9Wi8AIKp0Yxi97zmoyxnh6PA1mTbzWjX0V7GacqAPWjwC7ToOTajrhN9WiMjlCpru4+Tha9LS1KLS43VNY1lHCfU/+MtXM96cn1yYVLOxOSfKFJvptqmO/EfwydCHNex+ri/svpKcfGnL3HShAAAAAAAAAAAAAAAAAAAAAAAAAAAAiTygZYp2ffcPwhAlsiDyhX8XZ/wDtfdpgQtGGsuyC9UTTGz5/zqj4ZbXhHH4GrCAPZRweFAuV1qu1J+JbRU36gqQdlssX1h++S8YyR0+cv7L4/n1h++X3ZHUBAAAAAAAAAAAAAAAAAAAAAAAAAAAAh7yhvk2S+jdPwVEmEhryhpfqa/srr/R9wEE3M05Sw9HJvxLABRfu1hr6kfYWCurU3sZ6El4FARXShmUV1tLxZSXKPyofWj7Smr8qX1n7Qr7/AGVr8+sf33+WR1AcxbJcO/scv/uy8ebmdOkAAAAAAAAAAAAAAAAAAAAAAAAAAACFfKFWZ2i/sLn71L3E1EI+URLE7X7PX9c6YEI1MbsGuOqfoxj2lkAqAAIquk/Oj3r2lLefSeJnpR9/sqWL6xafGv8A5ZL8DqI5d2Q0m7+z6nXbXZiEvcdREAAAAAAAAAAAAAAAAAAAAAAAAAAACDvKLfxlt9nq/wAyBOJBXlGS+Nt/s0vXVXuAhIAFQAAAFdH5Ue9e0oCpK2Iwzf23Y6rX/wAP3nTBzTsUf5/a9vO/dkdLEAAAAAAAAAAAAAAAAAAAAAAAAAAACB/KNfx1D7N/qsnggPyin+cUfs0f5sgIZB7g8KgDLsrVTjUk5uKpw3tI7zbbSS4rHHiYgFdH5UfrL2lB6j2S1feRUlbF3+f2n+L9yR0sc0bFP1+17633ZHR1teRnKpGOfi5KLbTSy10deAMkFiyulVpwqRzuzipLOjw10l7IHoB5kD0AAAAAAAAAAAAALF9OSpzcFmShJxT4NpZSL4Axa1zmCcGt6pBunnVN7jktOoojygtyhL/zuCS+tFy9iZgUKDjcW9LOlC3qy7MSlGFNeiMZFMaGK9tRzlUYVqvdmW5T9UpeAGytrv4veno1NweOvf3V46eJZlyjuUa1WazzLq5S0zuNuK9K3TG5UotOEM6VrynJdiglOX8t+J5yvQx5mdLm6pLH0UouafeqcvEDCu/h1aUa9ahVrrfpa4jGcsR3U3vNLinnTuId2l8u0eUb2nKnmVGFGDzKLg5Ri5Tlo9cdHpPlanK7zUlUy6lajKO9rl1OcxLPg/Ewa/KGIqT037V04rqkpbss+hAaStU3m3uqOXnEViK7kbW8lClvQp28aihhSqy3pZbXQ1pFccGulaSVNVGsRk2k21q1nOPBmVSs5c5ihUb82L3240cKX97gihY45u5wsLm46ccfGRKa9WM4y5uhGEaaj52W56tLLfTqXqa0vEpb6UUlLCW8lUWuCzyd+iuf3Uf5kQL1pGEYR3aX5TVmm3HzpKnFPRbseLfHsKpWjVagqlFUucqRzFZWYuaWsc6dIlWm6dGlQe6nByliSg5Ty87zyuGOBVStowrWsYtTnzsN9xe8t7nE8J9OFjgB9nss5RSv7eMKNOEnXnHek3Fa6Yiu7xbR0TbXDlVrQfCHN46/Ojl5OPre4hFzUuKnPGja1/oSRs/5alHlrcjVm1VqzhKG9Jwa4edHg2njDAmKxuakKVpb04/GuhCU3JNqlTSWXJdb4Jdeeo+iNPyTVk6FCtOW9KdNc48JZUnlcPmt+DZt95ZxnV9HS8cfaiDWSv6sqlSFKkpKnOEZTnLdSbw5KMVq8RaecrVmTbXDlVrQfCnzeOvzo5eS1ySvOuftMvuQK6NLcq16kmlGSpvLaSW7Fp56gKra4cqtaD4U+bx1+dHLyZhrrH9Yuf8AB+4bEAAAAAAAAAAAAAAxLWwhTlOcU96eE3KUpvCbaS3m8LznoLWwhTlKcU96eE3KUpvCbaS3notXoZYAxXYQdRVWm5LOMyk4rKw8RzhPB47CDqKq03JcMyk4rKxpHOE8GWAOMPhJdKpdXM1pGV1XlGPRFSqyeEvSYFWs5cXnj3a8dDafCvkStaXNalWpyg1VnutppTjvPEovpTTWppwKnNtJNtpcFnRZ44XQUnuDwqKozayk2srVJtJrt6z2M2spNpNYeG0mu1FAAFyFWS4Saw86NrXr79F4FGDwKqbPqdmtZPlW0dWcsTrYlJSlGTc00vOWvymj5XB9Tsx5JqXPKVpGnFvm69KrOWG1CFKcZtvqzupd7A6ulYQ5pUcNQUVHClKPmroynk9VnHfVTDcow3E3KTxF4zhPTLws9xkggsWlpGmmop+dJyeW5Nt9bfcWb3kulVa5yG+vmty3HjhvRzh+lGaAMe3tIwlOUU81JZk23LLXDjwXYZAAAAAAAAAAAAAAAAAAAAAfAbRvgRXvq1Ktb1KCcberQlG4hKpHdqNPehjOJrXXuMzknZpYQoUadazo16lOlGMqrhhzklq+PWABZ5R2Scl1nn8k5p4x8VOdNeCeDR1Ng/J7eVcXUV1KdFpeNNsAD5baLsdpWdpK5tK9SXMRzUhW3JOUcrzoyilhrpWHnsxrf2Z7Jba6tI3N3UlOVZZhTpz3VTh0OTWrk+roAA39XYNYN5VzdR7N6g166Zk2Gw3k6DzOdeuvmzqRjH+HGL9YAHnwi2N2btqisaMadxmMoSq1Ks4Pdkm4vLeFJJr0m52YfBatYU7l140acrm45xUqGeapRUcJJsAD7c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88" name="AutoShape 28" descr="data:image/jpeg;base64,/9j/4AAQSkZJRgABAQAAAQABAAD/2wCEAAkGBxQSEhITEg8WEBQSEBMVGBQUFBAQEBQUFRQWGRcdFRQYHCggGBolHBQUITEhJykrLi4uGB8zODMsNygtLisBCgoKDAwNDgwNDisZFBk3KysrKys3KysrKysrKywsKysrKywrKysrKysrKysrKysrKysrKysrKysrKysrKysrK//AABEIALgA8AMBIgACEQEDEQH/xAAcAAEAAQUBAQAAAAAAAAAAAAAABwIDBAUIAQb/xABIEAACAQMBAwcGCQkHBQAAAAAAAQIDBBEhBxIxBRNBUWFxkQgigaGx0QYjMlJicnSywRQkMzRCc6Oz8WOCg8LD4fAVQ1OEkv/EABUBAQEAAAAAAAAAAAAAAAAAAAAB/8QAFBEBAAAAAAAAAAAAAAAAAAAAAP/aAAwDAQACEQMRAD8AnEAAAAAAAAAAAAAAKZzSTbeEllt6JJccgUXVzGnFznOMIxWspNRiu9s51+DO0apa3calxcXVZOFX8ohOpCpQlNyfNu2i8KETE2o/DeV7Ve7JqhByVGGu60uNSS6ZPo6k+8+I/wCmyccprgvN4esCcVt4oN/qU8Z487HP3fxMqtt0slFONvWlLqfNRXjvP2EBQ5OmuLUElxyYdVJPCeUunhn/AGKOi7DblZTaVSjWpZeMrcqR9Tz6i98Kdq1DmaasLmk6lS4p05VK0aipUISzvTlHGZJYSx2nPFjYuby9I9fDPce3NpKl5yeVnj70QdUbNPhJU5Qs+erRhvxrVKe9T3lTqbjxvRT4Jn1hDewHl9yVW1nLzdxVaceiLTaqKK6FrB+PWTIAAAAAAAAAAAAAAAAAAAAAAAAAALN5cwpQlUqTVOEE3KUniKS62BcqTUU22opJttvCSXFtkMbSdqEakKltafopJxnX1zNP9mkup/O6eg0W0jaLK9k6NHMbZPSPyZVsdNT5seqPj1KOKc9+st6SlhPh8lPs6+8DNVspS35dXB40/wCamQj0t16qhFyfQVGt5Yuf2F3v8DWSj09fArcnOerxvP0IvRmlmb1xpBPs612e1hW7tY4hFfRRjcsfo/7yMKhylPRZTy+L46mTyu1u9b0/H3BH32xCMlf0MdNKq39Vr+h0WQBsNrxV9FNJudrNJ9TW63jvwyfyKAAAAAAAAAAAAAAAAAAAAAAAAEOeUByzOKt7aLahKEqs0n8uSko016HvPvx1ExkD+UNc7t1bJcVbPLxnjVeMduj8QIsq8mz1xNSTfB6N9mSqtZtYlGCg1wcXvL0ppaGuuLpy68d+S3GcsYTeOrLwUbqPKUcJ7r1WXjDx7zC5QuOc0j8lLPZp/UtxpNpuOjWG49K7U+osTWje8ln9nXUItZPc8M8EeM8AyLFZqQXb/uZfKb8xfX/BmHYzxUg/pL16fiZvKy0WnCX4BX3uyGWOULPtU1/Dl7jpE5x2P088oWnZCb/hv3nRxAAAAAAAAAAAAAAAAAAAAAAAAAIt20fACvyjzFe1xKpSjKEqbajvQbzFxb6U3LTpyuolIAcsS2W8o01vSspzx0R5uUXjoeJZx6DU8rcjOk3Sq0ZW89Gozi4S14aPin2dR16RNt8gtyxlureU66Txqk4wys9Wi8AIKp0Yxi97zmoyxnh6PA1mTbzWjX0V7GacqAPWjwC7ToOTajrhN9WiMjlCpru4+Tha9LS1KLS43VNY1lHCfU/+MtXM96cn1yYVLOxOSfKFJvptqmO/EfwydCHNex+ri/svpKcfGnL3HShAAAAAAAAAAAAAAAAAAAAAAAAAAAAiTygZYp2ffcPwhAlsiDyhX8XZ/wDtfdpgQtGGsuyC9UTTGz5/zqj4ZbXhHH4GrCAPZRweFAuV1qu1J+JbRU36gqQdlssX1h++S8YyR0+cv7L4/n1h++X3ZHUBAAAAAAAAAAAAAAAAAAAAAAAAAAAAh7yhvk2S+jdPwVEmEhryhpfqa/srr/R9wEE3M05Sw9HJvxLABRfu1hr6kfYWCurU3sZ6El4FARXShmUV1tLxZSXKPyofWj7Smr8qX1n7Qr7/AGVr8+sf33+WR1AcxbJcO/scv/uy8ebmdOkAAAAAAAAAAAAAAAAAAAAAAAAAAACFfKFWZ2i/sLn71L3E1EI+URLE7X7PX9c6YEI1MbsGuOqfoxj2lkAqAAIquk/Oj3r2lLefSeJnpR9/sqWL6xafGv8A5ZL8DqI5d2Q0m7+z6nXbXZiEvcdREAAAAAAAAAAAAAAAAAAAAAAAAAAACDvKLfxlt9nq/wAyBOJBXlGS+Nt/s0vXVXuAhIAFQAAAFdH5Ue9e0oCpK2Iwzf23Y6rX/wAP3nTBzTsUf5/a9vO/dkdLEAAAAAAAAAAAAAAAAAAAAAAAAAAACB/KNfx1D7N/qsnggPyin+cUfs0f5sgIZB7g8KgDLsrVTjUk5uKpw3tI7zbbSS4rHHiYgFdH5UfrL2lB6j2S1feRUlbF3+f2n+L9yR0sc0bFP1+17633ZHR1teRnKpGOfi5KLbTSy10deAMkFiyulVpwqRzuzipLOjw10l7IHoB5kD0AAAAAAAAAAAAALF9OSpzcFmShJxT4NpZSL4Axa1zmCcGt6pBunnVN7jktOoojygtyhL/zuCS+tFy9iZgUKDjcW9LOlC3qy7MSlGFNeiMZFMaGK9tRzlUYVqvdmW5T9UpeAGytrv4veno1NweOvf3V46eJZlyjuUa1WazzLq5S0zuNuK9K3TG5UotOEM6VrynJdiglOX8t+J5yvQx5mdLm6pLH0UouafeqcvEDCu/h1aUa9ahVrrfpa4jGcsR3U3vNLinnTuId2l8u0eUb2nKnmVGFGDzKLg5Ri5Tlo9cdHpPlanK7zUlUy6lajKO9rl1OcxLPg/Ewa/KGIqT037V04rqkpbss+hAaStU3m3uqOXnEViK7kbW8lClvQp28aihhSqy3pZbXQ1pFccGulaSVNVGsRk2k21q1nOPBmVSs5c5ihUb82L3240cKX97gihY45u5wsLm46ccfGRKa9WM4y5uhGEaaj52W56tLLfTqXqa0vEpb6UUlLCW8lUWuCzyd+iuf3Uf5kQL1pGEYR3aX5TVmm3HzpKnFPRbseLfHsKpWjVagqlFUucqRzFZWYuaWsc6dIlWm6dGlQe6nByliSg5Ty87zyuGOBVStowrWsYtTnzsN9xe8t7nE8J9OFjgB9nss5RSv7eMKNOEnXnHek3Fa6Yiu7xbR0TbXDlVrQfCHN46/Ojl5OPre4hFzUuKnPGja1/oSRs/5alHlrcjVm1VqzhKG9Jwa4edHg2njDAmKxuakKVpb04/GuhCU3JNqlTSWXJdb4Jdeeo+iNPyTVk6FCtOW9KdNc48JZUnlcPmt+DZt95ZxnV9HS8cfaiDWSv6sqlSFKkpKnOEZTnLdSbw5KMVq8RaecrVmTbXDlVrQfCnzeOvzo5eS1ySvOuftMvuQK6NLcq16kmlGSpvLaSW7Fp56gKra4cqtaD4U+bx1+dHLyZhrrH9Yuf8AB+4bEAAAAAAAAAAAAAAxLWwhTlOcU96eE3KUpvCbaS3m8LznoLWwhTlKcU96eE3KUpvCbaS3notXoZYAxXYQdRVWm5LOMyk4rKw8RzhPB47CDqKq03JcMyk4rKxpHOE8GWAOMPhJdKpdXM1pGV1XlGPRFSqyeEvSYFWs5cXnj3a8dDafCvkStaXNalWpyg1VnutppTjvPEovpTTWppwKnNtJNtpcFnRZ44XQUnuDwqKozayk2srVJtJrt6z2M2spNpNYeG0mu1FAAFyFWS4Saw86NrXr79F4FGDwKqbPqdmtZPlW0dWcsTrYlJSlGTc00vOWvymj5XB9Tsx5JqXPKVpGnFvm69KrOWG1CFKcZtvqzupd7A6ulYQ5pUcNQUVHClKPmroynk9VnHfVTDcow3E3KTxF4zhPTLws9xkggsWlpGmmop+dJyeW5Nt9bfcWb3kulVa5yG+vmty3HjhvRzh+lGaAMe3tIwlOUU81JZk23LLXDjwXYZAAAAAAAAAAAAAAAAAAAAAfAbRvgRXvq1Ktb1KCcberQlG4hKpHdqNPehjOJrXXuMzknZpYQoUadazo16lOlGMqrhhzklq+PWABZ5R2Scl1nn8k5p4x8VOdNeCeDR1Ng/J7eVcXUV1KdFpeNNsAD5baLsdpWdpK5tK9SXMRzUhW3JOUcrzoyilhrpWHnsxrf2Z7Jba6tI3N3UlOVZZhTpz3VTh0OTWrk+roAA39XYNYN5VzdR7N6g166Zk2Gw3k6DzOdeuvmzqRjH+HGL9YAHnwi2N2btqisaMadxmMoSq1Ks4Pdkm4vLeFJJr0m52YfBatYU7l140acrm45xUqGeapRUcJJsAD7c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90" name="AutoShape 30" descr="data:image/jpeg;base64,/9j/4AAQSkZJRgABAQAAAQABAAD/2wCEAAkGBxQSEhITEg8WEBQSEBMVGBQUFBAQEBQUFRQWGRcdFRQYHCggGBolHBQUITEhJykrLi4uGB8zODMsNygtLisBCgoKDAwNDgwNDisZFBk3KysrKys3KysrKysrKywsKysrKywrKysrKysrKysrKysrKysrKysrKysrKysrKysrK//AABEIALgA8AMBIgACEQEDEQH/xAAcAAEAAQUBAQAAAAAAAAAAAAAABwIDBAUIAQb/xABIEAACAQMBAwcGCQkHBQAAAAAAAQIDBBEhBxIxBRNBUWFxkQgigaGx0QYjMlJicnSywRQkMzRCc6Oz8WOCg8LD4fAVQ1OEkv/EABUBAQEAAAAAAAAAAAAAAAAAAAAB/8QAFBEBAAAAAAAAAAAAAAAAAAAAAP/aAAwDAQACEQMRAD8AnEAAAAAAAAAAAAAAKZzSTbeEllt6JJccgUXVzGnFznOMIxWspNRiu9s51+DO0apa3calxcXVZOFX8ohOpCpQlNyfNu2i8KETE2o/DeV7Ve7JqhByVGGu60uNSS6ZPo6k+8+I/wCmyccprgvN4esCcVt4oN/qU8Z487HP3fxMqtt0slFONvWlLqfNRXjvP2EBQ5OmuLUElxyYdVJPCeUunhn/AGKOi7DblZTaVSjWpZeMrcqR9Tz6i98Kdq1DmaasLmk6lS4p05VK0aipUISzvTlHGZJYSx2nPFjYuby9I9fDPce3NpKl5yeVnj70QdUbNPhJU5Qs+erRhvxrVKe9T3lTqbjxvRT4Jn1hDewHl9yVW1nLzdxVaceiLTaqKK6FrB+PWTIAAAAAAAAAAAAAAAAAAAAAAAAAALN5cwpQlUqTVOEE3KUniKS62BcqTUU22opJttvCSXFtkMbSdqEakKltafopJxnX1zNP9mkup/O6eg0W0jaLK9k6NHMbZPSPyZVsdNT5seqPj1KOKc9+st6SlhPh8lPs6+8DNVspS35dXB40/wCamQj0t16qhFyfQVGt5Yuf2F3v8DWSj09fArcnOerxvP0IvRmlmb1xpBPs612e1hW7tY4hFfRRjcsfo/7yMKhylPRZTy+L46mTyu1u9b0/H3BH32xCMlf0MdNKq39Vr+h0WQBsNrxV9FNJudrNJ9TW63jvwyfyKAAAAAAAAAAAAAAAAAAAAAAAAEOeUByzOKt7aLahKEqs0n8uSko016HvPvx1ExkD+UNc7t1bJcVbPLxnjVeMduj8QIsq8mz1xNSTfB6N9mSqtZtYlGCg1wcXvL0ppaGuuLpy68d+S3GcsYTeOrLwUbqPKUcJ7r1WXjDx7zC5QuOc0j8lLPZp/UtxpNpuOjWG49K7U+osTWje8ln9nXUItZPc8M8EeM8AyLFZqQXb/uZfKb8xfX/BmHYzxUg/pL16fiZvKy0WnCX4BX3uyGWOULPtU1/Dl7jpE5x2P088oWnZCb/hv3nRxAAAAAAAAAAAAAAAAAAAAAAAAAIt20fACvyjzFe1xKpSjKEqbajvQbzFxb6U3LTpyuolIAcsS2W8o01vSspzx0R5uUXjoeJZx6DU8rcjOk3Sq0ZW89Gozi4S14aPin2dR16RNt8gtyxlureU66Txqk4wys9Wi8AIKp0Yxi97zmoyxnh6PA1mTbzWjX0V7GacqAPWjwC7ToOTajrhN9WiMjlCpru4+Tha9LS1KLS43VNY1lHCfU/+MtXM96cn1yYVLOxOSfKFJvptqmO/EfwydCHNex+ri/svpKcfGnL3HShAAAAAAAAAAAAAAAAAAAAAAAAAAAAiTygZYp2ffcPwhAlsiDyhX8XZ/wDtfdpgQtGGsuyC9UTTGz5/zqj4ZbXhHH4GrCAPZRweFAuV1qu1J+JbRU36gqQdlssX1h++S8YyR0+cv7L4/n1h++X3ZHUBAAAAAAAAAAAAAAAAAAAAAAAAAAAAh7yhvk2S+jdPwVEmEhryhpfqa/srr/R9wEE3M05Sw9HJvxLABRfu1hr6kfYWCurU3sZ6El4FARXShmUV1tLxZSXKPyofWj7Smr8qX1n7Qr7/AGVr8+sf33+WR1AcxbJcO/scv/uy8ebmdOkAAAAAAAAAAAAAAAAAAAAAAAAAAACFfKFWZ2i/sLn71L3E1EI+URLE7X7PX9c6YEI1MbsGuOqfoxj2lkAqAAIquk/Oj3r2lLefSeJnpR9/sqWL6xafGv8A5ZL8DqI5d2Q0m7+z6nXbXZiEvcdREAAAAAAAAAAAAAAAAAAAAAAAAAAACDvKLfxlt9nq/wAyBOJBXlGS+Nt/s0vXVXuAhIAFQAAAFdH5Ue9e0oCpK2Iwzf23Y6rX/wAP3nTBzTsUf5/a9vO/dkdLEAAAAAAAAAAAAAAAAAAAAAAAAAAACB/KNfx1D7N/qsnggPyin+cUfs0f5sgIZB7g8KgDLsrVTjUk5uKpw3tI7zbbSS4rHHiYgFdH5UfrL2lB6j2S1feRUlbF3+f2n+L9yR0sc0bFP1+17633ZHR1teRnKpGOfi5KLbTSy10deAMkFiyulVpwqRzuzipLOjw10l7IHoB5kD0AAAAAAAAAAAAALF9OSpzcFmShJxT4NpZSL4Axa1zmCcGt6pBunnVN7jktOoojygtyhL/zuCS+tFy9iZgUKDjcW9LOlC3qy7MSlGFNeiMZFMaGK9tRzlUYVqvdmW5T9UpeAGytrv4veno1NweOvf3V46eJZlyjuUa1WazzLq5S0zuNuK9K3TG5UotOEM6VrynJdiglOX8t+J5yvQx5mdLm6pLH0UouafeqcvEDCu/h1aUa9ahVrrfpa4jGcsR3U3vNLinnTuId2l8u0eUb2nKnmVGFGDzKLg5Ri5Tlo9cdHpPlanK7zUlUy6lajKO9rl1OcxLPg/Ewa/KGIqT037V04rqkpbss+hAaStU3m3uqOXnEViK7kbW8lClvQp28aihhSqy3pZbXQ1pFccGulaSVNVGsRk2k21q1nOPBmVSs5c5ihUb82L3240cKX97gihY45u5wsLm46ccfGRKa9WM4y5uhGEaaj52W56tLLfTqXqa0vEpb6UUlLCW8lUWuCzyd+iuf3Uf5kQL1pGEYR3aX5TVmm3HzpKnFPRbseLfHsKpWjVagqlFUucqRzFZWYuaWsc6dIlWm6dGlQe6nByliSg5Ty87zyuGOBVStowrWsYtTnzsN9xe8t7nE8J9OFjgB9nss5RSv7eMKNOEnXnHek3Fa6Yiu7xbR0TbXDlVrQfCHN46/Ojl5OPre4hFzUuKnPGja1/oSRs/5alHlrcjVm1VqzhKG9Jwa4edHg2njDAmKxuakKVpb04/GuhCU3JNqlTSWXJdb4Jdeeo+iNPyTVk6FCtOW9KdNc48JZUnlcPmt+DZt95ZxnV9HS8cfaiDWSv6sqlSFKkpKnOEZTnLdSbw5KMVq8RaecrVmTbXDlVrQfCnzeOvzo5eS1ySvOuftMvuQK6NLcq16kmlGSpvLaSW7Fp56gKra4cqtaD4U+bx1+dHLyZhrrH9Yuf8AB+4bEAAAAAAAAAAAAAAxLWwhTlOcU96eE3KUpvCbaS3m8LznoLWwhTlKcU96eE3KUpvCbaS3notXoZYAxXYQdRVWm5LOMyk4rKw8RzhPB47CDqKq03JcMyk4rKxpHOE8GWAOMPhJdKpdXM1pGV1XlGPRFSqyeEvSYFWs5cXnj3a8dDafCvkStaXNalWpyg1VnutppTjvPEovpTTWppwKnNtJNtpcFnRZ44XQUnuDwqKozayk2srVJtJrt6z2M2spNpNYeG0mu1FAAFyFWS4Saw86NrXr79F4FGDwKqbPqdmtZPlW0dWcsTrYlJSlGTc00vOWvymj5XB9Tsx5JqXPKVpGnFvm69KrOWG1CFKcZtvqzupd7A6ulYQ5pUcNQUVHClKPmroynk9VnHfVTDcow3E3KTxF4zhPTLws9xkggsWlpGmmop+dJyeW5Nt9bfcWb3kulVa5yG+vmty3HjhvRzh+lGaAMe3tIwlOUU81JZk23LLXDjwXYZAAAAAAAAAAAAAAAAAAAAAfAbRvgRXvq1Ktb1KCcberQlG4hKpHdqNPehjOJrXXuMzknZpYQoUadazo16lOlGMqrhhzklq+PWABZ5R2Scl1nn8k5p4x8VOdNeCeDR1Ng/J7eVcXUV1KdFpeNNsAD5baLsdpWdpK5tK9SXMRzUhW3JOUcrzoyilhrpWHnsxrf2Z7Jba6tI3N3UlOVZZhTpz3VTh0OTWrk+roAA39XYNYN5VzdR7N6g166Zk2Gw3k6DzOdeuvmzqRjH+HGL9YAHnwi2N2btqisaMadxmMoSq1Ks4Pdkm4vLeFJJr0m52YfBatYU7l140acrm45xUqGeapRUcJJsAD7c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92" name="AutoShape 32" descr="data:image/jpeg;base64,/9j/4AAQSkZJRgABAQAAAQABAAD/2wCEAAkGBxQSEhITEg8WEBQSEBMVGBQUFBAQEBQUFRQWGRcdFRQYHCggGBolHBQUITEhJykrLi4uGB8zODMsNygtLisBCgoKDAwNDgwNDisZFBk3KysrKys3KysrKysrKywsKysrKywrKysrKysrKysrKysrKysrKysrKysrKysrKysrK//AABEIALgA8AMBIgACEQEDEQH/xAAcAAEAAQUBAQAAAAAAAAAAAAAABwIDBAUIAQb/xABIEAACAQMBAwcGCQkHBQAAAAAAAQIDBBEhBxIxBRNBUWFxkQgigaGx0QYjMlJicnSywRQkMzRCc6Oz8WOCg8LD4fAVQ1OEkv/EABUBAQEAAAAAAAAAAAAAAAAAAAAB/8QAFBEBAAAAAAAAAAAAAAAAAAAAAP/aAAwDAQACEQMRAD8AnEAAAAAAAAAAAAAAKZzSTbeEllt6JJccgUXVzGnFznOMIxWspNRiu9s51+DO0apa3calxcXVZOFX8ohOpCpQlNyfNu2i8KETE2o/DeV7Ve7JqhByVGGu60uNSS6ZPo6k+8+I/wCmyccprgvN4esCcVt4oN/qU8Z487HP3fxMqtt0slFONvWlLqfNRXjvP2EBQ5OmuLUElxyYdVJPCeUunhn/AGKOi7DblZTaVSjWpZeMrcqR9Tz6i98Kdq1DmaasLmk6lS4p05VK0aipUISzvTlHGZJYSx2nPFjYuby9I9fDPce3NpKl5yeVnj70QdUbNPhJU5Qs+erRhvxrVKe9T3lTqbjxvRT4Jn1hDewHl9yVW1nLzdxVaceiLTaqKK6FrB+PWTIAAAAAAAAAAAAAAAAAAAAAAAAAALN5cwpQlUqTVOEE3KUniKS62BcqTUU22opJttvCSXFtkMbSdqEakKltafopJxnX1zNP9mkup/O6eg0W0jaLK9k6NHMbZPSPyZVsdNT5seqPj1KOKc9+st6SlhPh8lPs6+8DNVspS35dXB40/wCamQj0t16qhFyfQVGt5Yuf2F3v8DWSj09fArcnOerxvP0IvRmlmb1xpBPs612e1hW7tY4hFfRRjcsfo/7yMKhylPRZTy+L46mTyu1u9b0/H3BH32xCMlf0MdNKq39Vr+h0WQBsNrxV9FNJudrNJ9TW63jvwyfyKAAAAAAAAAAAAAAAAAAAAAAAAEOeUByzOKt7aLahKEqs0n8uSko016HvPvx1ExkD+UNc7t1bJcVbPLxnjVeMduj8QIsq8mz1xNSTfB6N9mSqtZtYlGCg1wcXvL0ppaGuuLpy68d+S3GcsYTeOrLwUbqPKUcJ7r1WXjDx7zC5QuOc0j8lLPZp/UtxpNpuOjWG49K7U+osTWje8ln9nXUItZPc8M8EeM8AyLFZqQXb/uZfKb8xfX/BmHYzxUg/pL16fiZvKy0WnCX4BX3uyGWOULPtU1/Dl7jpE5x2P088oWnZCb/hv3nRxAAAAAAAAAAAAAAAAAAAAAAAAAIt20fACvyjzFe1xKpSjKEqbajvQbzFxb6U3LTpyuolIAcsS2W8o01vSspzx0R5uUXjoeJZx6DU8rcjOk3Sq0ZW89Gozi4S14aPin2dR16RNt8gtyxlureU66Txqk4wys9Wi8AIKp0Yxi97zmoyxnh6PA1mTbzWjX0V7GacqAPWjwC7ToOTajrhN9WiMjlCpru4+Tha9LS1KLS43VNY1lHCfU/+MtXM96cn1yYVLOxOSfKFJvptqmO/EfwydCHNex+ri/svpKcfGnL3HShAAAAAAAAAAAAAAAAAAAAAAAAAAAAiTygZYp2ffcPwhAlsiDyhX8XZ/wDtfdpgQtGGsuyC9UTTGz5/zqj4ZbXhHH4GrCAPZRweFAuV1qu1J+JbRU36gqQdlssX1h++S8YyR0+cv7L4/n1h++X3ZHUBAAAAAAAAAAAAAAAAAAAAAAAAAAAAh7yhvk2S+jdPwVEmEhryhpfqa/srr/R9wEE3M05Sw9HJvxLABRfu1hr6kfYWCurU3sZ6El4FARXShmUV1tLxZSXKPyofWj7Smr8qX1n7Qr7/AGVr8+sf33+WR1AcxbJcO/scv/uy8ebmdOkAAAAAAAAAAAAAAAAAAAAAAAAAAACFfKFWZ2i/sLn71L3E1EI+URLE7X7PX9c6YEI1MbsGuOqfoxj2lkAqAAIquk/Oj3r2lLefSeJnpR9/sqWL6xafGv8A5ZL8DqI5d2Q0m7+z6nXbXZiEvcdREAAAAAAAAAAAAAAAAAAAAAAAAAAACDvKLfxlt9nq/wAyBOJBXlGS+Nt/s0vXVXuAhIAFQAAAFdH5Ue9e0oCpK2Iwzf23Y6rX/wAP3nTBzTsUf5/a9vO/dkdLEAAAAAAAAAAAAAAAAAAAAAAAAAAACB/KNfx1D7N/qsnggPyin+cUfs0f5sgIZB7g8KgDLsrVTjUk5uKpw3tI7zbbSS4rHHiYgFdH5UfrL2lB6j2S1feRUlbF3+f2n+L9yR0sc0bFP1+17633ZHR1teRnKpGOfi5KLbTSy10deAMkFiyulVpwqRzuzipLOjw10l7IHoB5kD0AAAAAAAAAAAAALF9OSpzcFmShJxT4NpZSL4Axa1zmCcGt6pBunnVN7jktOoojygtyhL/zuCS+tFy9iZgUKDjcW9LOlC3qy7MSlGFNeiMZFMaGK9tRzlUYVqvdmW5T9UpeAGytrv4veno1NweOvf3V46eJZlyjuUa1WazzLq5S0zuNuK9K3TG5UotOEM6VrynJdiglOX8t+J5yvQx5mdLm6pLH0UouafeqcvEDCu/h1aUa9ahVrrfpa4jGcsR3U3vNLinnTuId2l8u0eUb2nKnmVGFGDzKLg5Ri5Tlo9cdHpPlanK7zUlUy6lajKO9rl1OcxLPg/Ewa/KGIqT037V04rqkpbss+hAaStU3m3uqOXnEViK7kbW8lClvQp28aihhSqy3pZbXQ1pFccGulaSVNVGsRk2k21q1nOPBmVSs5c5ihUb82L3240cKX97gihY45u5wsLm46ccfGRKa9WM4y5uhGEaaj52W56tLLfTqXqa0vEpb6UUlLCW8lUWuCzyd+iuf3Uf5kQL1pGEYR3aX5TVmm3HzpKnFPRbseLfHsKpWjVagqlFUucqRzFZWYuaWsc6dIlWm6dGlQe6nByliSg5Ty87zyuGOBVStowrWsYtTnzsN9xe8t7nE8J9OFjgB9nss5RSv7eMKNOEnXnHek3Fa6Yiu7xbR0TbXDlVrQfCHN46/Ojl5OPre4hFzUuKnPGja1/oSRs/5alHlrcjVm1VqzhKG9Jwa4edHg2njDAmKxuakKVpb04/GuhCU3JNqlTSWXJdb4Jdeeo+iNPyTVk6FCtOW9KdNc48JZUnlcPmt+DZt95ZxnV9HS8cfaiDWSv6sqlSFKkpKnOEZTnLdSbw5KMVq8RaecrVmTbXDlVrQfCnzeOvzo5eS1ySvOuftMvuQK6NLcq16kmlGSpvLaSW7Fp56gKra4cqtaD4U+bx1+dHLyZhrrH9Yuf8AB+4bEAAAAAAAAAAAAAAxLWwhTlOcU96eE3KUpvCbaS3m8LznoLWwhTlKcU96eE3KUpvCbaS3notXoZYAxXYQdRVWm5LOMyk4rKw8RzhPB47CDqKq03JcMyk4rKxpHOE8GWAOMPhJdKpdXM1pGV1XlGPRFSqyeEvSYFWs5cXnj3a8dDafCvkStaXNalWpyg1VnutppTjvPEovpTTWppwKnNtJNtpcFnRZ44XQUnuDwqKozayk2srVJtJrt6z2M2spNpNYeG0mu1FAAFyFWS4Saw86NrXr79F4FGDwKqbPqdmtZPlW0dWcsTrYlJSlGTc00vOWvymj5XB9Tsx5JqXPKVpGnFvm69KrOWG1CFKcZtvqzupd7A6ulYQ5pUcNQUVHClKPmroynk9VnHfVTDcow3E3KTxF4zhPTLws9xkggsWlpGmmop+dJyeW5Nt9bfcWb3kulVa5yG+vmty3HjhvRzh+lGaAMe3tIwlOUU81JZk23LLXDjwXYZAAAAAAAAAAAAAAAAAAAAAfAbRvgRXvq1Ktb1KCcberQlG4hKpHdqNPehjOJrXXuMzknZpYQoUadazo16lOlGMqrhhzklq+PWABZ5R2Scl1nn8k5p4x8VOdNeCeDR1Ng/J7eVcXUV1KdFpeNNsAD5baLsdpWdpK5tK9SXMRzUhW3JOUcrzoyilhrpWHnsxrf2Z7Jba6tI3N3UlOVZZhTpz3VTh0OTWrk+roAA39XYNYN5VzdR7N6g166Zk2Gw3k6DzOdeuvmzqRjH+HGL9YAHnwi2N2btqisaMadxmMoSq1Ks4Pdkm4vLeFJJr0m52YfBatYU7l140acrm45xUqGeapRUcJJsAD7c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5394" name="Picture 34" descr="https://encrypted-tbn1.gstatic.com/images?q=tbn:ANd9GcQ6VAKb51SXbFrjErWrtuhOC_vs522ihj_rKXQ7V-Y0zgIMbl7r"/>
          <p:cNvPicPr>
            <a:picLocks noChangeAspect="1" noChangeArrowheads="1"/>
          </p:cNvPicPr>
          <p:nvPr/>
        </p:nvPicPr>
        <p:blipFill>
          <a:blip r:embed="rId9" cstate="print"/>
          <a:srcRect l="14354" t="7653" r="31818"/>
          <a:stretch>
            <a:fillRect/>
          </a:stretch>
        </p:blipFill>
        <p:spPr bwMode="auto">
          <a:xfrm>
            <a:off x="714348" y="500042"/>
            <a:ext cx="1643074" cy="1724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396" name="Picture 36" descr="http://www.goodbrand.nnov.ru/shar/images/stories/figuru/folga/cifra/8584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6644" y="500042"/>
            <a:ext cx="1571636" cy="1790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98" name="Picture 38" descr="https://encrypted-tbn0.gstatic.com/images?q=tbn:ANd9GcTBwqGGx7fCUC7qL6F-0TL-Lhg6K9tNNoMQXBSqvwoeRbArGMT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75" y="4572008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8069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err="1" smtClean="0"/>
              <a:t>Анкьц</a:t>
            </a:r>
            <a:r>
              <a:rPr lang="en-US" sz="5400" dirty="0" smtClean="0"/>
              <a:t>l</a:t>
            </a:r>
            <a:r>
              <a:rPr lang="ru-RU" sz="5400" dirty="0" err="1" smtClean="0"/>
              <a:t>ул</a:t>
            </a:r>
            <a:r>
              <a:rPr lang="ru-RU" sz="5400" dirty="0" smtClean="0"/>
              <a:t> борце, </a:t>
            </a:r>
            <a:r>
              <a:rPr lang="ru-RU" sz="5400" dirty="0" err="1" smtClean="0"/>
              <a:t>цоц</a:t>
            </a:r>
            <a:r>
              <a:rPr lang="en-US" sz="5400" dirty="0" smtClean="0"/>
              <a:t>l</a:t>
            </a:r>
            <a:r>
              <a:rPr lang="ru-RU" sz="5400" dirty="0" err="1" smtClean="0"/>
              <a:t>ул</a:t>
            </a:r>
            <a:r>
              <a:rPr lang="ru-RU" sz="5400" dirty="0" smtClean="0"/>
              <a:t> </a:t>
            </a:r>
            <a:r>
              <a:rPr lang="ru-RU" sz="5400" dirty="0" err="1" smtClean="0"/>
              <a:t>къот</a:t>
            </a:r>
            <a:r>
              <a:rPr lang="en-US" sz="5400" dirty="0" smtClean="0"/>
              <a:t>l</a:t>
            </a:r>
            <a:r>
              <a:rPr lang="ru-RU" sz="5400" dirty="0" smtClean="0"/>
              <a:t>е</a:t>
            </a:r>
          </a:p>
          <a:p>
            <a:pPr>
              <a:buNone/>
            </a:pPr>
            <a:r>
              <a:rPr lang="ru-RU" sz="5400" dirty="0" err="1" smtClean="0"/>
              <a:t>Анкьго</a:t>
            </a:r>
            <a:r>
              <a:rPr lang="ru-RU" sz="5400" dirty="0" smtClean="0"/>
              <a:t> т</a:t>
            </a:r>
            <a:r>
              <a:rPr lang="en-US" sz="5400" dirty="0" smtClean="0"/>
              <a:t>l</a:t>
            </a:r>
            <a:r>
              <a:rPr lang="ru-RU" sz="5400" dirty="0" smtClean="0"/>
              <a:t>ала </a:t>
            </a:r>
            <a:r>
              <a:rPr lang="ru-RU" sz="5400" dirty="0" err="1" smtClean="0"/>
              <a:t>гьабун</a:t>
            </a:r>
            <a:r>
              <a:rPr lang="ru-RU" sz="5400" dirty="0" smtClean="0"/>
              <a:t>,</a:t>
            </a:r>
            <a:r>
              <a:rPr lang="en-US" sz="5400" dirty="0" smtClean="0"/>
              <a:t> </a:t>
            </a:r>
            <a:r>
              <a:rPr lang="ru-RU" sz="5400" dirty="0" smtClean="0"/>
              <a:t>т</a:t>
            </a:r>
            <a:r>
              <a:rPr lang="en-US" sz="5400" dirty="0" smtClean="0"/>
              <a:t>l</a:t>
            </a:r>
            <a:r>
              <a:rPr lang="ru-RU" sz="5400" dirty="0" err="1" smtClean="0"/>
              <a:t>ингъал</a:t>
            </a:r>
            <a:r>
              <a:rPr lang="ru-RU" sz="5400" dirty="0" smtClean="0"/>
              <a:t> </a:t>
            </a:r>
            <a:r>
              <a:rPr lang="ru-RU" sz="5400" dirty="0" err="1" smtClean="0"/>
              <a:t>рет</a:t>
            </a:r>
            <a:r>
              <a:rPr lang="en-US" sz="5400" dirty="0" smtClean="0"/>
              <a:t>l</a:t>
            </a:r>
            <a:r>
              <a:rPr lang="ru-RU" sz="5400" dirty="0" smtClean="0"/>
              <a:t>араб </a:t>
            </a:r>
            <a:r>
              <a:rPr lang="ru-RU" sz="5400" dirty="0" err="1" smtClean="0"/>
              <a:t>жо</a:t>
            </a:r>
            <a:r>
              <a:rPr lang="ru-RU" sz="5400" dirty="0" smtClean="0"/>
              <a:t> </a:t>
            </a:r>
            <a:r>
              <a:rPr lang="ru-RU" sz="5400" dirty="0" err="1" smtClean="0"/>
              <a:t>щиб</a:t>
            </a:r>
            <a:r>
              <a:rPr lang="ru-RU" sz="5400" dirty="0" smtClean="0"/>
              <a:t>?</a:t>
            </a:r>
          </a:p>
          <a:p>
            <a:pPr>
              <a:buNone/>
            </a:pPr>
            <a:r>
              <a:rPr lang="ru-RU" sz="5400" dirty="0" err="1" smtClean="0"/>
              <a:t>Анкьгояв</a:t>
            </a:r>
            <a:r>
              <a:rPr lang="ru-RU" sz="5400" dirty="0" smtClean="0"/>
              <a:t> </a:t>
            </a:r>
            <a:r>
              <a:rPr lang="ru-RU" sz="5400" dirty="0" err="1" smtClean="0"/>
              <a:t>цоясухъ</a:t>
            </a:r>
            <a:r>
              <a:rPr lang="ru-RU" sz="5400" dirty="0" smtClean="0"/>
              <a:t> </a:t>
            </a:r>
            <a:r>
              <a:rPr lang="ru-RU" sz="5400" dirty="0" err="1" smtClean="0"/>
              <a:t>балагьун</a:t>
            </a:r>
            <a:r>
              <a:rPr lang="ru-RU" sz="5400" dirty="0" smtClean="0"/>
              <a:t> ч</a:t>
            </a:r>
            <a:r>
              <a:rPr lang="en-US" sz="5400" dirty="0" smtClean="0"/>
              <a:t>l</a:t>
            </a:r>
            <a:r>
              <a:rPr lang="ru-RU" sz="5400" dirty="0" err="1" smtClean="0"/>
              <a:t>оларо</a:t>
            </a:r>
            <a:r>
              <a:rPr lang="ru-RU" sz="5400" dirty="0" smtClean="0"/>
              <a:t>.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429716" cy="2643206"/>
          </a:xfrm>
        </p:spPr>
        <p:txBody>
          <a:bodyPr>
            <a:normAutofit/>
          </a:bodyPr>
          <a:lstStyle/>
          <a:p>
            <a:pPr marL="1371600" indent="-1371600">
              <a:buNone/>
            </a:pPr>
            <a:r>
              <a:rPr lang="ru-RU" sz="9600" b="1" dirty="0" smtClean="0">
                <a:latin typeface="Garamond" pitchFamily="18" charset="0"/>
              </a:rPr>
              <a:t>   </a:t>
            </a: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Тема</a:t>
            </a: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: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8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Рик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80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ен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err="1" smtClean="0">
                <a:solidFill>
                  <a:srgbClr val="C00000"/>
                </a:solidFill>
                <a:latin typeface="Garamond" pitchFamily="18" charset="0"/>
              </a:rPr>
              <a:t>Дарсил</a:t>
            </a:r>
            <a:r>
              <a:rPr lang="ru-RU" sz="36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Garamond" pitchFamily="18" charset="0"/>
              </a:rPr>
              <a:t>мурадал</a:t>
            </a:r>
            <a:r>
              <a:rPr lang="ru-RU" sz="4400" b="1" dirty="0" smtClean="0">
                <a:solidFill>
                  <a:srgbClr val="C00000"/>
                </a:solidFill>
                <a:latin typeface="Garamond" pitchFamily="18" charset="0"/>
              </a:rPr>
              <a:t>:  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Рик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еналъул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х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акъалъулъ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цебехун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малъараб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такрар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гьаби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;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Рик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ен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бит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ун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хъвазеги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ц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ализеги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бажари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;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Бат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иял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каламалъул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бут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абаздаса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рик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енал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рат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рахъизе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лъай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Анц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ила ………… февраль.</a:t>
            </a:r>
          </a:p>
          <a:p>
            <a:pPr algn="ctr">
              <a:buNone/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Классалда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х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алт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Тема: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Рик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ен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14422"/>
            <a:ext cx="7000924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  </a:t>
            </a:r>
            <a:r>
              <a:rPr lang="ru-RU" sz="7200" b="1" dirty="0" smtClean="0">
                <a:solidFill>
                  <a:srgbClr val="C00000"/>
                </a:solidFill>
                <a:latin typeface="Garamond" pitchFamily="18" charset="0"/>
              </a:rPr>
              <a:t>38          5          2 </a:t>
            </a:r>
            <a:endParaRPr lang="ru-RU" sz="48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  </a:t>
            </a:r>
            <a:endParaRPr lang="ru-RU" sz="4400" dirty="0" smtClean="0"/>
          </a:p>
        </p:txBody>
      </p:sp>
      <p:pic>
        <p:nvPicPr>
          <p:cNvPr id="14338" name="Picture 2" descr="https://thumbs.dreamstime.com/b/%D0%BC%D0%B8-%D1%8B%D0%B9-%D1%80%D0%B0%D0%B7%D0%B2%D0%B5%D0%B2%D0%B0%D1%82%D1%8C-%D1%88%D0%B0%D1%80%D0%B6%D0%B0-%D0%BF%D1%82%D0%B8%D1%86%D1%8B-%D0%B0%D1%80%D1%8B-30939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571876"/>
            <a:ext cx="1630343" cy="1573281"/>
          </a:xfrm>
          <a:prstGeom prst="rect">
            <a:avLst/>
          </a:prstGeom>
          <a:noFill/>
        </p:spPr>
      </p:pic>
      <p:pic>
        <p:nvPicPr>
          <p:cNvPr id="14340" name="Picture 4" descr="https://im0-tub-ru.yandex.net/i?id=3fdc5549e25fec28d16dea4925080c4a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500438"/>
            <a:ext cx="1298163" cy="1695560"/>
          </a:xfrm>
          <a:prstGeom prst="rect">
            <a:avLst/>
          </a:prstGeom>
          <a:noFill/>
        </p:spPr>
      </p:pic>
      <p:pic>
        <p:nvPicPr>
          <p:cNvPr id="14342" name="Picture 6" descr="https://image.freepik.com/free-vector/_33070-246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572264" y="3286124"/>
            <a:ext cx="1714512" cy="18569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0232" y="285728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Т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адкъай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Раг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абазул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диктант.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86800" cy="5651521"/>
          </a:xfrm>
        </p:spPr>
        <p:txBody>
          <a:bodyPr/>
          <a:lstStyle/>
          <a:p>
            <a:pPr algn="ctr">
              <a:buNone/>
            </a:pPr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Къокъабазул</a:t>
            </a: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х</a:t>
            </a: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алт</a:t>
            </a: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и</a:t>
            </a:r>
          </a:p>
          <a:p>
            <a:pPr>
              <a:buNone/>
            </a:pPr>
            <a:r>
              <a:rPr lang="ru-RU" b="1" dirty="0" smtClean="0">
                <a:latin typeface="Garamond" pitchFamily="18" charset="0"/>
              </a:rPr>
              <a:t>     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Цо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анц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ила 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щунусго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азарго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къоло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микьабилеб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инусго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миллион,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нусазарго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микьабилеб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анлънусго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микьнусиялда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лъебералда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лъабго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анкьго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икъого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иазаралда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къого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ич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нусго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къого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къоло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l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къокъа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- г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адатал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2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къокъа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–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журарал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3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къокъа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-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составиял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215074" y="1714488"/>
            <a:ext cx="2786082" cy="45005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ramond" pitchFamily="18" charset="0"/>
              </a:rPr>
              <a:t>СОСТАВИЯЛ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1714488"/>
            <a:ext cx="2714644" cy="45005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ramond" pitchFamily="18" charset="0"/>
              </a:rPr>
              <a:t>ЖУРАРАЛ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0430" y="2500306"/>
            <a:ext cx="20002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Щунусго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Нусазарго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Анлънусго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икъого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нусго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15042" y="2500306"/>
            <a:ext cx="2928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Анц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ила к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иго</a:t>
            </a: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Къоло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микьабилеб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иазаралда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къого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Къоло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к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иго </a:t>
            </a: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Микьнусиялда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лъебералда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лъабго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488" y="14285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aramond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Garamond" pitchFamily="18" charset="0"/>
              </a:rPr>
              <a:t>ЖАВАБАЛ</a:t>
            </a:r>
            <a:r>
              <a:rPr lang="ru-RU" sz="3600" b="1" dirty="0" smtClean="0">
                <a:latin typeface="Garamond" pitchFamily="18" charset="0"/>
              </a:rPr>
              <a:t> </a:t>
            </a:r>
            <a:endParaRPr lang="ru-RU" sz="3600" b="1" dirty="0">
              <a:latin typeface="Garamond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714488"/>
            <a:ext cx="2857488" cy="45005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ramond" pitchFamily="18" charset="0"/>
              </a:rPr>
              <a:t>Г</a:t>
            </a:r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</a:rPr>
              <a:t>I</a:t>
            </a:r>
            <a:r>
              <a:rPr lang="ru-RU" sz="2800" b="1" dirty="0" smtClean="0">
                <a:solidFill>
                  <a:srgbClr val="C00000"/>
                </a:solidFill>
                <a:latin typeface="Garamond" pitchFamily="18" charset="0"/>
              </a:rPr>
              <a:t>АДАТАЛ</a:t>
            </a:r>
            <a:endParaRPr lang="ru-RU" sz="28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571744"/>
            <a:ext cx="1785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Цо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Азарго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Миллион</a:t>
            </a: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Анкьго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Къого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9" grpId="0"/>
      <p:bldP spid="10" grpId="0"/>
      <p:bldP spid="15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647</TotalTime>
  <Words>543</Words>
  <Application>Microsoft Office PowerPoint</Application>
  <PresentationFormat>Экран (4:3)</PresentationFormat>
  <Paragraphs>86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РагIабазул диктант.</vt:lpstr>
      <vt:lpstr>Слайд 8</vt:lpstr>
      <vt:lpstr>Слайд 9</vt:lpstr>
      <vt:lpstr>Слайд 10</vt:lpstr>
      <vt:lpstr>Слайд 11</vt:lpstr>
      <vt:lpstr>Слайд 12</vt:lpstr>
      <vt:lpstr>рикIкIенал ратIа росун хъвай</vt:lpstr>
      <vt:lpstr>Слайд 14</vt:lpstr>
      <vt:lpstr>Творческияб хIалтIи</vt:lpstr>
      <vt:lpstr>Расул ХIамзатов «Россиялъул солдатал»</vt:lpstr>
      <vt:lpstr>Дарсил хIасил</vt:lpstr>
      <vt:lpstr>Слайд 18</vt:lpstr>
      <vt:lpstr>..</vt:lpstr>
      <vt:lpstr>..</vt:lpstr>
      <vt:lpstr>..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Ассаламу  Г1алайкум</dc:title>
  <dc:creator>user</dc:creator>
  <cp:lastModifiedBy>Пользователь</cp:lastModifiedBy>
  <cp:revision>75</cp:revision>
  <dcterms:created xsi:type="dcterms:W3CDTF">2020-02-10T06:22:15Z</dcterms:created>
  <dcterms:modified xsi:type="dcterms:W3CDTF">2020-02-13T06:47:23Z</dcterms:modified>
</cp:coreProperties>
</file>