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27"/>
  </p:notesMasterIdLst>
  <p:sldIdLst>
    <p:sldId id="256" r:id="rId2"/>
    <p:sldId id="257" r:id="rId3"/>
    <p:sldId id="260" r:id="rId4"/>
    <p:sldId id="262" r:id="rId5"/>
    <p:sldId id="263" r:id="rId6"/>
    <p:sldId id="264" r:id="rId7"/>
    <p:sldId id="278" r:id="rId8"/>
    <p:sldId id="265" r:id="rId9"/>
    <p:sldId id="290" r:id="rId10"/>
    <p:sldId id="277" r:id="rId11"/>
    <p:sldId id="289" r:id="rId12"/>
    <p:sldId id="274" r:id="rId13"/>
    <p:sldId id="275" r:id="rId14"/>
    <p:sldId id="286" r:id="rId15"/>
    <p:sldId id="271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69" r:id="rId24"/>
    <p:sldId id="288" r:id="rId25"/>
    <p:sldId id="287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C34FAF-A9B0-44C8-9AE0-301AABA29A44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D01768-FB6D-4FB3-A431-EC6416AB127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B698-851F-45E3-A391-DEFDB93FD5CF}" type="datetime1">
              <a:rPr lang="ru-RU" smtClean="0"/>
              <a:pPr/>
              <a:t>07.02.2020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7E913F9-CCED-48FE-B851-588AC3CCE5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B6405-B0F9-4906-AF75-AB6A73165FFD}" type="datetime1">
              <a:rPr lang="ru-RU" smtClean="0"/>
              <a:pPr/>
              <a:t>07.02.2020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913F9-CCED-48FE-B851-588AC3CCE5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5314E-6FBE-48DC-B172-DC64029A2838}" type="datetime1">
              <a:rPr lang="ru-RU" smtClean="0"/>
              <a:pPr/>
              <a:t>07.02.2020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913F9-CCED-48FE-B851-588AC3CCE5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851B432-A1D8-4B17-B0A4-C9ED3FCE7115}" type="datetime1">
              <a:rPr lang="ru-RU" smtClean="0"/>
              <a:pPr/>
              <a:t>07.02.2020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7E913F9-CCED-48FE-B851-588AC3CCE5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66146-B2C1-4AF9-A4FD-B75E51A9E53A}" type="datetime1">
              <a:rPr lang="ru-RU" smtClean="0"/>
              <a:pPr/>
              <a:t>07.02.2020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913F9-CCED-48FE-B851-588AC3CCE5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2744B-D4F7-4E3F-B7A0-19973DF8F9C4}" type="datetime1">
              <a:rPr lang="ru-RU" smtClean="0"/>
              <a:pPr/>
              <a:t>07.02.2020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913F9-CCED-48FE-B851-588AC3CCE5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913F9-CCED-48FE-B851-588AC3CCE5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0CEC5-3BCE-464B-ACD7-BBB0CEAED0A2}" type="datetime1">
              <a:rPr lang="ru-RU" smtClean="0"/>
              <a:pPr/>
              <a:t>07.02.2020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08953-7D21-40B7-A4E9-FDE7B46B54A7}" type="datetime1">
              <a:rPr lang="ru-RU" smtClean="0"/>
              <a:pPr/>
              <a:t>07.02.2020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913F9-CCED-48FE-B851-588AC3CCE5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1445B4-E912-480A-A229-2D38E68329CF}" type="datetime1">
              <a:rPr lang="ru-RU" smtClean="0"/>
              <a:pPr/>
              <a:t>07.02.2020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913F9-CCED-48FE-B851-588AC3CCE5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829597D-C401-4733-86D3-0A56EABB5D80}" type="datetime1">
              <a:rPr lang="ru-RU" smtClean="0"/>
              <a:pPr/>
              <a:t>07.02.2020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7E913F9-CCED-48FE-B851-588AC3CCE5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FFA9-2820-4575-A90C-51AA51DA2385}" type="datetime1">
              <a:rPr lang="ru-RU" smtClean="0"/>
              <a:pPr/>
              <a:t>07.02.2020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7E913F9-CCED-48FE-B851-588AC3CCE5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CAD47B5-A1F1-4386-8FD0-BD19EC311848}" type="datetime1">
              <a:rPr lang="ru-RU" smtClean="0"/>
              <a:pPr/>
              <a:t>07.02.2020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7E913F9-CCED-48FE-B851-588AC3CCE5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14678" y="3786190"/>
            <a:ext cx="5691198" cy="2086650"/>
          </a:xfrm>
        </p:spPr>
        <p:txBody>
          <a:bodyPr/>
          <a:lstStyle/>
          <a:p>
            <a:pPr algn="l"/>
            <a:r>
              <a:rPr lang="ru-RU" sz="2400" dirty="0" err="1" smtClean="0">
                <a:solidFill>
                  <a:schemeClr val="bg2">
                    <a:lumMod val="50000"/>
                  </a:schemeClr>
                </a:solidFill>
              </a:rPr>
              <a:t>Дарс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bg2">
                    <a:lumMod val="50000"/>
                  </a:schemeClr>
                </a:solidFill>
              </a:rPr>
              <a:t>х</a:t>
            </a:r>
            <a:r>
              <a:rPr lang="en-US" sz="2400" dirty="0" smtClean="0">
                <a:solidFill>
                  <a:schemeClr val="bg2">
                    <a:lumMod val="50000"/>
                  </a:schemeClr>
                </a:solidFill>
              </a:rPr>
              <a:t>l</a:t>
            </a:r>
            <a:r>
              <a:rPr lang="ru-RU" sz="2400" dirty="0" err="1" smtClean="0">
                <a:solidFill>
                  <a:schemeClr val="bg2">
                    <a:lumMod val="50000"/>
                  </a:schemeClr>
                </a:solidFill>
              </a:rPr>
              <a:t>адур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bg2">
                    <a:lumMod val="50000"/>
                  </a:schemeClr>
                </a:solidFill>
              </a:rPr>
              <a:t>гьабуна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bg2">
                    <a:lumMod val="50000"/>
                  </a:schemeClr>
                </a:solidFill>
              </a:rPr>
              <a:t>ва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</a:rPr>
              <a:t>  </a:t>
            </a:r>
            <a:r>
              <a:rPr lang="ru-RU" sz="2400" dirty="0" err="1" smtClean="0">
                <a:solidFill>
                  <a:schemeClr val="bg2">
                    <a:lumMod val="50000"/>
                  </a:schemeClr>
                </a:solidFill>
              </a:rPr>
              <a:t>бачана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</a:rPr>
              <a:t>  5 </a:t>
            </a:r>
            <a:r>
              <a:rPr lang="ru-RU" sz="2400" dirty="0" err="1" smtClean="0">
                <a:solidFill>
                  <a:schemeClr val="bg2">
                    <a:lumMod val="50000"/>
                  </a:schemeClr>
                </a:solidFill>
              </a:rPr>
              <a:t>абилеб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  <a:p>
            <a:pPr algn="l"/>
            <a:r>
              <a:rPr lang="ru-RU" sz="2400" dirty="0" err="1" smtClean="0">
                <a:solidFill>
                  <a:schemeClr val="bg2">
                    <a:lumMod val="50000"/>
                  </a:schemeClr>
                </a:solidFill>
              </a:rPr>
              <a:t>гимназиялъул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</a:rPr>
              <a:t> авар мац</a:t>
            </a:r>
            <a:r>
              <a:rPr lang="en-US" sz="2400" dirty="0" smtClean="0">
                <a:solidFill>
                  <a:schemeClr val="bg2">
                    <a:lumMod val="50000"/>
                  </a:schemeClr>
                </a:solidFill>
              </a:rPr>
              <a:t>l</a:t>
            </a:r>
            <a:r>
              <a:rPr lang="ru-RU" sz="2400" dirty="0" err="1" smtClean="0">
                <a:solidFill>
                  <a:schemeClr val="bg2">
                    <a:lumMod val="50000"/>
                  </a:schemeClr>
                </a:solidFill>
              </a:rPr>
              <a:t>алъул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  <a:p>
            <a:pPr algn="l"/>
            <a:r>
              <a:rPr lang="ru-RU" sz="2400" dirty="0" err="1" smtClean="0">
                <a:solidFill>
                  <a:schemeClr val="bg2">
                    <a:lumMod val="50000"/>
                  </a:schemeClr>
                </a:solidFill>
              </a:rPr>
              <a:t>ва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bg2">
                    <a:lumMod val="50000"/>
                  </a:schemeClr>
                </a:solidFill>
              </a:rPr>
              <a:t>адабияталъул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bg2">
                    <a:lumMod val="50000"/>
                  </a:schemeClr>
                </a:solidFill>
              </a:rPr>
              <a:t>муг</a:t>
            </a:r>
            <a:r>
              <a:rPr lang="en-US" sz="2400" dirty="0" smtClean="0">
                <a:solidFill>
                  <a:schemeClr val="bg2">
                    <a:lumMod val="50000"/>
                  </a:schemeClr>
                </a:solidFill>
              </a:rPr>
              <a:t>l</a:t>
            </a:r>
            <a:r>
              <a:rPr lang="ru-RU" sz="2400" dirty="0" err="1" smtClean="0">
                <a:solidFill>
                  <a:schemeClr val="bg2">
                    <a:lumMod val="50000"/>
                  </a:schemeClr>
                </a:solidFill>
              </a:rPr>
              <a:t>алим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</a:rPr>
              <a:t>Магомедова </a:t>
            </a:r>
            <a:r>
              <a:rPr lang="ru-RU" sz="2400" dirty="0" err="1" smtClean="0">
                <a:solidFill>
                  <a:schemeClr val="bg2">
                    <a:lumMod val="50000"/>
                  </a:schemeClr>
                </a:solidFill>
              </a:rPr>
              <a:t>Эльмира</a:t>
            </a:r>
            <a:r>
              <a:rPr lang="ru-RU" sz="24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bg2">
                    <a:lumMod val="50000"/>
                  </a:schemeClr>
                </a:solidFill>
              </a:rPr>
              <a:t>Багавдиновна</a:t>
            </a:r>
            <a:endParaRPr lang="ru-RU" sz="2400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857232"/>
            <a:ext cx="8472518" cy="2786082"/>
          </a:xfrm>
        </p:spPr>
        <p:txBody>
          <a:bodyPr/>
          <a:lstStyle/>
          <a:p>
            <a:r>
              <a:rPr lang="ru-RU" sz="6000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sz="60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6000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sz="60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6000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sz="60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6000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sz="60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6000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sz="60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6000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sz="60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6000" dirty="0" smtClean="0">
                <a:solidFill>
                  <a:schemeClr val="bg2">
                    <a:lumMod val="50000"/>
                  </a:schemeClr>
                </a:solidFill>
              </a:rPr>
              <a:t>Тема : Г</a:t>
            </a:r>
            <a:r>
              <a:rPr sz="6000" dirty="0" smtClean="0">
                <a:solidFill>
                  <a:schemeClr val="bg2">
                    <a:lumMod val="50000"/>
                  </a:schemeClr>
                </a:solidFill>
              </a:rPr>
              <a:t>l</a:t>
            </a:r>
            <a:r>
              <a:rPr lang="ru-RU" sz="6000" dirty="0" err="1" smtClean="0">
                <a:solidFill>
                  <a:schemeClr val="bg2">
                    <a:lumMod val="50000"/>
                  </a:schemeClr>
                </a:solidFill>
              </a:rPr>
              <a:t>адатал</a:t>
            </a:r>
            <a:r>
              <a:rPr lang="ru-RU" sz="60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6000" dirty="0" err="1" smtClean="0">
                <a:solidFill>
                  <a:schemeClr val="bg2">
                    <a:lumMod val="50000"/>
                  </a:schemeClr>
                </a:solidFill>
              </a:rPr>
              <a:t>падежал</a:t>
            </a:r>
            <a:r>
              <a:rPr lang="ru-RU" sz="6000" dirty="0" smtClean="0">
                <a:solidFill>
                  <a:schemeClr val="bg2">
                    <a:lumMod val="50000"/>
                  </a:schemeClr>
                </a:solidFill>
              </a:rPr>
              <a:t>.</a:t>
            </a:r>
            <a:br>
              <a:rPr lang="ru-RU" sz="60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6000" dirty="0" err="1" smtClean="0">
                <a:solidFill>
                  <a:schemeClr val="bg2">
                    <a:lumMod val="50000"/>
                  </a:schemeClr>
                </a:solidFill>
              </a:rPr>
              <a:t>Такрар</a:t>
            </a:r>
            <a:r>
              <a:rPr lang="ru-RU" sz="60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6000" dirty="0" err="1" smtClean="0">
                <a:solidFill>
                  <a:schemeClr val="bg2">
                    <a:lumMod val="50000"/>
                  </a:schemeClr>
                </a:solidFill>
              </a:rPr>
              <a:t>гьаби</a:t>
            </a:r>
            <a:r>
              <a:rPr lang="ru-RU" sz="6000" dirty="0" smtClean="0">
                <a:solidFill>
                  <a:schemeClr val="bg2">
                    <a:lumMod val="50000"/>
                  </a:schemeClr>
                </a:solidFill>
              </a:rPr>
              <a:t> . </a:t>
            </a:r>
            <a:br>
              <a:rPr lang="ru-RU" sz="6000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6000" dirty="0" smtClean="0">
                <a:solidFill>
                  <a:schemeClr val="bg2">
                    <a:lumMod val="50000"/>
                  </a:schemeClr>
                </a:solidFill>
              </a:rPr>
              <a:t> 4 класс.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714744" y="1357298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01" name="Picture 13" descr="C:\Documents and Settings\Пользователь\Рабочий стол\1657a30070bdd4e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315416"/>
            <a:ext cx="8856984" cy="7589755"/>
          </a:xfrm>
          <a:prstGeom prst="rect">
            <a:avLst/>
          </a:prstGeom>
          <a:noFill/>
        </p:spPr>
      </p:pic>
      <p:pic>
        <p:nvPicPr>
          <p:cNvPr id="23" name="Рисунок 22" descr="карт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67744" y="1268760"/>
            <a:ext cx="4680520" cy="46805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4000496" y="14287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2292" name="AutoShape 4" descr="https://img-fotki.yandex.ru/get/9319/83186431.654/0_93d44_ed7beed8_ori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4" name="AutoShape 6" descr="https://img-fotki.yandex.ru/get/9319/83186431.654/0_93d44_ed7beed8_ori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6" name="AutoShape 8" descr="https://i.pinimg.com/736x/42/8e/16/428e16adffbb8f517efcc0264ad28444--music-sheets-gust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8" name="AutoShape 10" descr="https://i.pinimg.com/736x/42/8e/16/428e16adffbb8f517efcc0264ad28444--music-sheets-gust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300" name="AutoShape 12" descr="https://photoshop-kopona.com/uploads/posts/2017-08/1501929597_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1691680" y="260648"/>
            <a:ext cx="41368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2">
                    <a:lumMod val="75000"/>
                  </a:schemeClr>
                </a:solidFill>
              </a:rPr>
              <a:t>,,,  </a:t>
            </a:r>
          </a:p>
        </p:txBody>
      </p:sp>
      <p:sp>
        <p:nvSpPr>
          <p:cNvPr id="12303" name="AutoShape 15" descr="https://image.freepik.com/free-vector/no-translate-detected_23-214762688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305" name="AutoShape 17" descr="https://image.freepik.com/free-vector/no-translate-detected_23-214762688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211960" y="1772816"/>
            <a:ext cx="25834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 smtClean="0">
                <a:solidFill>
                  <a:srgbClr val="C00000"/>
                </a:solidFill>
              </a:rPr>
              <a:t>Предметияб</a:t>
            </a:r>
            <a:r>
              <a:rPr lang="ru-RU" sz="2400" dirty="0" smtClean="0">
                <a:solidFill>
                  <a:srgbClr val="C00000"/>
                </a:solidFill>
              </a:rPr>
              <a:t> </a:t>
            </a:r>
            <a:r>
              <a:rPr lang="ru-RU" sz="2400" dirty="0" err="1" smtClean="0">
                <a:solidFill>
                  <a:srgbClr val="C00000"/>
                </a:solidFill>
              </a:rPr>
              <a:t>ц</a:t>
            </a:r>
            <a:r>
              <a:rPr lang="en-US" sz="2400" dirty="0" smtClean="0">
                <a:solidFill>
                  <a:srgbClr val="C00000"/>
                </a:solidFill>
              </a:rPr>
              <a:t>l</a:t>
            </a:r>
            <a:r>
              <a:rPr lang="ru-RU" sz="2400" dirty="0" smtClean="0">
                <a:solidFill>
                  <a:srgbClr val="C00000"/>
                </a:solidFill>
              </a:rPr>
              <a:t>ар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771800" y="2996952"/>
            <a:ext cx="18038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 smtClean="0">
                <a:solidFill>
                  <a:srgbClr val="C00000"/>
                </a:solidFill>
              </a:rPr>
              <a:t>бицанк</a:t>
            </a:r>
            <a:r>
              <a:rPr lang="en-US" sz="2400" dirty="0" smtClean="0">
                <a:solidFill>
                  <a:srgbClr val="C00000"/>
                </a:solidFill>
              </a:rPr>
              <a:t>l</a:t>
            </a:r>
            <a:r>
              <a:rPr lang="ru-RU" sz="2400" dirty="0" err="1" smtClean="0">
                <a:solidFill>
                  <a:srgbClr val="C00000"/>
                </a:solidFill>
              </a:rPr>
              <a:t>аби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508104" y="3933056"/>
            <a:ext cx="12171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err="1" smtClean="0">
                <a:solidFill>
                  <a:srgbClr val="C00000"/>
                </a:solidFill>
              </a:rPr>
              <a:t>кицаби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131840" y="4941168"/>
            <a:ext cx="30840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т</a:t>
            </a:r>
            <a:r>
              <a:rPr lang="en-US" sz="2400" dirty="0" smtClean="0">
                <a:solidFill>
                  <a:srgbClr val="C00000"/>
                </a:solidFill>
              </a:rPr>
              <a:t>l</a:t>
            </a:r>
            <a:r>
              <a:rPr lang="ru-RU" sz="2400" dirty="0" err="1" smtClean="0">
                <a:solidFill>
                  <a:srgbClr val="C00000"/>
                </a:solidFill>
              </a:rPr>
              <a:t>ехьалдасан</a:t>
            </a:r>
            <a:r>
              <a:rPr lang="ru-RU" sz="2400" dirty="0" smtClean="0">
                <a:solidFill>
                  <a:srgbClr val="C00000"/>
                </a:solidFill>
              </a:rPr>
              <a:t> </a:t>
            </a:r>
            <a:r>
              <a:rPr lang="ru-RU" sz="2400" dirty="0" err="1" smtClean="0">
                <a:solidFill>
                  <a:srgbClr val="C00000"/>
                </a:solidFill>
              </a:rPr>
              <a:t>х</a:t>
            </a:r>
            <a:r>
              <a:rPr lang="en-US" sz="2400" dirty="0" smtClean="0">
                <a:solidFill>
                  <a:srgbClr val="C00000"/>
                </a:solidFill>
              </a:rPr>
              <a:t>l</a:t>
            </a:r>
            <a:r>
              <a:rPr lang="ru-RU" sz="2400" dirty="0" err="1" smtClean="0">
                <a:solidFill>
                  <a:srgbClr val="C00000"/>
                </a:solidFill>
              </a:rPr>
              <a:t>алт</a:t>
            </a:r>
            <a:r>
              <a:rPr lang="en-US" sz="2400" dirty="0" smtClean="0">
                <a:solidFill>
                  <a:srgbClr val="C00000"/>
                </a:solidFill>
              </a:rPr>
              <a:t>l</a:t>
            </a:r>
            <a:r>
              <a:rPr lang="ru-RU" sz="2400" dirty="0" smtClean="0">
                <a:solidFill>
                  <a:srgbClr val="C00000"/>
                </a:solidFill>
              </a:rPr>
              <a:t>и 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364088" y="5373216"/>
            <a:ext cx="2016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bg1"/>
                </a:solidFill>
                <a:latin typeface="Monotype Corsiva" pitchFamily="66" charset="0"/>
              </a:rPr>
              <a:t>Хъачагъ</a:t>
            </a:r>
            <a:endParaRPr lang="ru-RU" sz="32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913F9-CCED-48FE-B851-588AC3CCE5E4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5400" i="1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Классалда</a:t>
            </a:r>
            <a:r>
              <a:rPr lang="ru-RU" sz="5400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х1алт1и</a:t>
            </a:r>
            <a:endParaRPr lang="ru-RU" sz="5400" i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5400" i="1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cs typeface="Arabic Typesetting" pitchFamily="66" charset="-78"/>
              </a:rPr>
              <a:t>Къоло</a:t>
            </a:r>
            <a:r>
              <a:rPr lang="ru-RU" sz="5400" i="1" dirty="0" smtClean="0">
                <a:solidFill>
                  <a:schemeClr val="accent2">
                    <a:lumMod val="40000"/>
                    <a:lumOff val="60000"/>
                  </a:schemeClr>
                </a:solidFill>
                <a:cs typeface="Arabic Typesetting" pitchFamily="66" charset="-78"/>
              </a:rPr>
              <a:t> </a:t>
            </a:r>
            <a:r>
              <a:rPr lang="ru-RU" sz="5400" i="1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cs typeface="Arabic Typesetting" pitchFamily="66" charset="-78"/>
              </a:rPr>
              <a:t>ункъабилеб</a:t>
            </a:r>
            <a:r>
              <a:rPr lang="ru-RU" sz="5400" i="1" dirty="0" smtClean="0">
                <a:solidFill>
                  <a:schemeClr val="accent2">
                    <a:lumMod val="40000"/>
                    <a:lumOff val="60000"/>
                  </a:schemeClr>
                </a:solidFill>
                <a:cs typeface="Arabic Typesetting" pitchFamily="66" charset="-78"/>
              </a:rPr>
              <a:t> декабрь </a:t>
            </a:r>
            <a:endParaRPr lang="ru-RU" sz="5400" i="1" dirty="0">
              <a:solidFill>
                <a:schemeClr val="accent2">
                  <a:lumMod val="40000"/>
                  <a:lumOff val="60000"/>
                </a:schemeClr>
              </a:solidFill>
              <a:cs typeface="Arabic Typesetting" pitchFamily="66" charset="-78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7E913F9-CCED-48FE-B851-588AC3CCE5E4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s1.1zoom.me/b5050/578/357491-admin_2048x1536.jpg"/>
          <p:cNvPicPr>
            <a:picLocks noChangeAspect="1" noChangeArrowheads="1"/>
          </p:cNvPicPr>
          <p:nvPr/>
        </p:nvPicPr>
        <p:blipFill>
          <a:blip r:embed="rId2" cstate="print"/>
          <a:srcRect l="20618" t="11765" r="35908" b="2941"/>
          <a:stretch>
            <a:fillRect/>
          </a:stretch>
        </p:blipFill>
        <p:spPr bwMode="auto">
          <a:xfrm>
            <a:off x="4499992" y="1556792"/>
            <a:ext cx="1928826" cy="2357454"/>
          </a:xfrm>
          <a:prstGeom prst="rect">
            <a:avLst/>
          </a:prstGeom>
          <a:noFill/>
        </p:spPr>
      </p:pic>
      <p:pic>
        <p:nvPicPr>
          <p:cNvPr id="19460" name="Picture 4" descr="https://mota.ru/upload/wallpapers/source/2009/07/15/11/02/3503/animals_555.jpg"/>
          <p:cNvPicPr>
            <a:picLocks noChangeAspect="1" noChangeArrowheads="1"/>
          </p:cNvPicPr>
          <p:nvPr/>
        </p:nvPicPr>
        <p:blipFill>
          <a:blip r:embed="rId3" cstate="print"/>
          <a:srcRect l="12931" t="3448" r="17242" b="25862"/>
          <a:stretch>
            <a:fillRect/>
          </a:stretch>
        </p:blipFill>
        <p:spPr bwMode="auto">
          <a:xfrm>
            <a:off x="6500826" y="357166"/>
            <a:ext cx="2500330" cy="2143140"/>
          </a:xfrm>
          <a:prstGeom prst="rect">
            <a:avLst/>
          </a:prstGeom>
          <a:noFill/>
        </p:spPr>
      </p:pic>
      <p:pic>
        <p:nvPicPr>
          <p:cNvPr id="7" name="Picture 4" descr="https://mota.ru/upload/wallpapers/source/2009/07/15/11/02/3503/animals_555.jpg"/>
          <p:cNvPicPr>
            <a:picLocks noChangeAspect="1" noChangeArrowheads="1"/>
          </p:cNvPicPr>
          <p:nvPr/>
        </p:nvPicPr>
        <p:blipFill>
          <a:blip r:embed="rId4" cstate="print"/>
          <a:srcRect l="12931" t="3448" r="25771" b="68122"/>
          <a:stretch>
            <a:fillRect/>
          </a:stretch>
        </p:blipFill>
        <p:spPr bwMode="auto">
          <a:xfrm>
            <a:off x="0" y="2276872"/>
            <a:ext cx="1928826" cy="1357322"/>
          </a:xfrm>
          <a:prstGeom prst="rect">
            <a:avLst/>
          </a:prstGeom>
          <a:noFill/>
        </p:spPr>
      </p:pic>
      <p:pic>
        <p:nvPicPr>
          <p:cNvPr id="8" name="Picture 4" descr="https://mota.ru/upload/wallpapers/source/2009/07/15/11/02/3503/animals_555.jpg"/>
          <p:cNvPicPr>
            <a:picLocks noChangeAspect="1" noChangeArrowheads="1"/>
          </p:cNvPicPr>
          <p:nvPr/>
        </p:nvPicPr>
        <p:blipFill>
          <a:blip r:embed="rId5" cstate="print"/>
          <a:srcRect l="12931" t="28161" r="17242" b="54911"/>
          <a:stretch>
            <a:fillRect/>
          </a:stretch>
        </p:blipFill>
        <p:spPr bwMode="auto">
          <a:xfrm>
            <a:off x="323528" y="1268760"/>
            <a:ext cx="3536181" cy="857256"/>
          </a:xfrm>
          <a:prstGeom prst="rect">
            <a:avLst/>
          </a:prstGeom>
          <a:noFill/>
        </p:spPr>
      </p:pic>
      <p:pic>
        <p:nvPicPr>
          <p:cNvPr id="9" name="Picture 4" descr="https://mota.ru/upload/wallpapers/source/2009/07/15/11/02/3503/animals_555.jpg"/>
          <p:cNvPicPr>
            <a:picLocks noChangeAspect="1" noChangeArrowheads="1"/>
          </p:cNvPicPr>
          <p:nvPr/>
        </p:nvPicPr>
        <p:blipFill>
          <a:blip r:embed="rId6" cstate="print"/>
          <a:srcRect l="30388" t="47090" r="25970" b="32543"/>
          <a:stretch>
            <a:fillRect/>
          </a:stretch>
        </p:blipFill>
        <p:spPr bwMode="auto">
          <a:xfrm>
            <a:off x="6876256" y="2636912"/>
            <a:ext cx="2041086" cy="1428760"/>
          </a:xfrm>
          <a:prstGeom prst="rect">
            <a:avLst/>
          </a:prstGeom>
          <a:noFill/>
        </p:spPr>
      </p:pic>
      <p:pic>
        <p:nvPicPr>
          <p:cNvPr id="19462" name="Picture 6" descr="https://content-9.foto.my.mail.ru/community/zagadka_m/_groupsphoto/h-1270.jpg"/>
          <p:cNvPicPr>
            <a:picLocks noChangeAspect="1" noChangeArrowheads="1"/>
          </p:cNvPicPr>
          <p:nvPr/>
        </p:nvPicPr>
        <p:blipFill>
          <a:blip r:embed="rId7" cstate="print"/>
          <a:srcRect l="21759" t="3704" r="32407"/>
          <a:stretch>
            <a:fillRect/>
          </a:stretch>
        </p:blipFill>
        <p:spPr bwMode="auto">
          <a:xfrm>
            <a:off x="1907704" y="2132856"/>
            <a:ext cx="2359624" cy="2147130"/>
          </a:xfrm>
          <a:prstGeom prst="rect">
            <a:avLst/>
          </a:prstGeom>
          <a:noFill/>
        </p:spPr>
      </p:pic>
      <p:pic>
        <p:nvPicPr>
          <p:cNvPr id="19464" name="Picture 8" descr="https://cdn.fishki.net/upload/post/2017/04/04/2258813/tn/53146c25ccd6fdd2cd3ccdf5203d220b.jpg"/>
          <p:cNvPicPr>
            <a:picLocks noChangeAspect="1" noChangeArrowheads="1"/>
          </p:cNvPicPr>
          <p:nvPr/>
        </p:nvPicPr>
        <p:blipFill>
          <a:blip r:embed="rId8" cstate="print"/>
          <a:srcRect l="19521" t="5485" r="6416" b="13018"/>
          <a:stretch>
            <a:fillRect/>
          </a:stretch>
        </p:blipFill>
        <p:spPr bwMode="auto">
          <a:xfrm>
            <a:off x="6357950" y="4214818"/>
            <a:ext cx="2455811" cy="2144949"/>
          </a:xfrm>
          <a:prstGeom prst="rect">
            <a:avLst/>
          </a:prstGeom>
          <a:noFill/>
        </p:spPr>
      </p:pic>
      <p:pic>
        <p:nvPicPr>
          <p:cNvPr id="19466" name="Picture 10" descr="https://zabavnik.club/wp-content/uploads/dedushka_3_07124817.jpg"/>
          <p:cNvPicPr>
            <a:picLocks noChangeAspect="1" noChangeArrowheads="1"/>
          </p:cNvPicPr>
          <p:nvPr/>
        </p:nvPicPr>
        <p:blipFill>
          <a:blip r:embed="rId9" cstate="print"/>
          <a:srcRect r="10656" b="48399"/>
          <a:stretch>
            <a:fillRect/>
          </a:stretch>
        </p:blipFill>
        <p:spPr bwMode="auto">
          <a:xfrm>
            <a:off x="3779912" y="3933056"/>
            <a:ext cx="2147605" cy="2643206"/>
          </a:xfrm>
          <a:prstGeom prst="rect">
            <a:avLst/>
          </a:prstGeom>
          <a:noFill/>
        </p:spPr>
      </p:pic>
      <p:pic>
        <p:nvPicPr>
          <p:cNvPr id="19468" name="Picture 12" descr="http://mtdata.ru/u29/photo253E/20963020416-0/original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39552" y="4077072"/>
            <a:ext cx="2857520" cy="2514617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467544" y="260648"/>
            <a:ext cx="5400600" cy="86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Суратазда</a:t>
            </a:r>
            <a:r>
              <a:rPr lang="ru-RU" sz="24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ц</a:t>
            </a:r>
            <a:r>
              <a:rPr lang="en-US" sz="24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l</a:t>
            </a:r>
            <a:r>
              <a:rPr lang="ru-RU" sz="2400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арал</a:t>
            </a:r>
            <a:r>
              <a:rPr lang="ru-RU" sz="24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слогазде</a:t>
            </a:r>
            <a:r>
              <a:rPr lang="ru-RU" sz="24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рикьун</a:t>
            </a:r>
            <a:r>
              <a:rPr lang="ru-RU" sz="24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, </a:t>
            </a:r>
            <a:r>
              <a:rPr lang="ru-RU" sz="2400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тетрадазда</a:t>
            </a:r>
            <a:r>
              <a:rPr lang="ru-RU" sz="24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хъвай</a:t>
            </a:r>
            <a:r>
              <a:rPr lang="ru-RU" sz="24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. </a:t>
            </a:r>
            <a:r>
              <a:rPr lang="ru-RU" sz="2400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Жинс</a:t>
            </a:r>
            <a:r>
              <a:rPr lang="ru-RU" sz="24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бице</a:t>
            </a:r>
            <a:r>
              <a:rPr lang="ru-RU" sz="24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endParaRPr lang="ru-RU" sz="24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913F9-CCED-48FE-B851-588AC3CCE5E4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97040"/>
          </a:xfrm>
        </p:spPr>
        <p:txBody>
          <a:bodyPr>
            <a:normAutofit/>
          </a:bodyPr>
          <a:lstStyle/>
          <a:p>
            <a:r>
              <a:rPr lang="ru-RU" sz="2200" dirty="0" smtClean="0"/>
              <a:t>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95536" y="764704"/>
            <a:ext cx="8229600" cy="4896544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7200" dirty="0" err="1" smtClean="0"/>
              <a:t>ГIун-дул</a:t>
            </a:r>
            <a:r>
              <a:rPr lang="ru-RU" sz="7200" dirty="0" smtClean="0"/>
              <a:t>,  </a:t>
            </a:r>
            <a:r>
              <a:rPr lang="ru-RU" sz="7200" dirty="0" err="1" smtClean="0"/>
              <a:t>бе-рал</a:t>
            </a:r>
            <a:r>
              <a:rPr lang="ru-RU" sz="7200" dirty="0" smtClean="0"/>
              <a:t>,  яс,  </a:t>
            </a:r>
            <a:r>
              <a:rPr lang="ru-RU" sz="7200" dirty="0" err="1" smtClean="0"/>
              <a:t>гьой</a:t>
            </a:r>
            <a:r>
              <a:rPr lang="ru-RU" sz="7200" dirty="0" smtClean="0"/>
              <a:t>,  вас, к</a:t>
            </a:r>
            <a:r>
              <a:rPr lang="en-US" sz="7200" dirty="0" smtClean="0"/>
              <a:t>l</a:t>
            </a:r>
            <a:r>
              <a:rPr lang="ru-RU" sz="7200" dirty="0" err="1" smtClean="0"/>
              <a:t>у-да-да</a:t>
            </a:r>
            <a:r>
              <a:rPr lang="ru-RU" sz="7200" dirty="0" smtClean="0"/>
              <a:t>,   к</a:t>
            </a:r>
            <a:r>
              <a:rPr lang="en-US" sz="7200" dirty="0" smtClean="0"/>
              <a:t>l</a:t>
            </a:r>
            <a:r>
              <a:rPr lang="ru-RU" sz="7200" dirty="0" err="1" smtClean="0"/>
              <a:t>о-до</a:t>
            </a:r>
            <a:r>
              <a:rPr lang="ru-RU" sz="7200" dirty="0" smtClean="0"/>
              <a:t>,  </a:t>
            </a:r>
            <a:r>
              <a:rPr lang="ru-RU" sz="7200" dirty="0" err="1" smtClean="0"/>
              <a:t>Ра-сул</a:t>
            </a:r>
            <a:r>
              <a:rPr lang="ru-RU" sz="7200" dirty="0" smtClean="0"/>
              <a:t> Х1ам-за-тов мац</a:t>
            </a:r>
            <a:r>
              <a:rPr lang="en-US" sz="7200" dirty="0" smtClean="0"/>
              <a:t>l</a:t>
            </a:r>
            <a:r>
              <a:rPr lang="ru-RU" sz="7200" dirty="0" smtClean="0"/>
              <a:t>.</a:t>
            </a:r>
            <a:endParaRPr lang="ru-RU" sz="66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7E913F9-CCED-48FE-B851-588AC3CCE5E4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Физминутка</a:t>
            </a:r>
            <a:endParaRPr lang="ru-RU" sz="4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7E913F9-CCED-48FE-B851-588AC3CCE5E4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428596" y="1285860"/>
          <a:ext cx="8572560" cy="5120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86280"/>
                <a:gridCol w="4286280"/>
              </a:tblGrid>
              <a:tr h="2397140">
                <a:tc>
                  <a:txBody>
                    <a:bodyPr/>
                    <a:lstStyle/>
                    <a:p>
                      <a:r>
                        <a:rPr lang="ru-RU" sz="3600" dirty="0" err="1" smtClean="0">
                          <a:solidFill>
                            <a:srgbClr val="FFFF00"/>
                          </a:solidFill>
                        </a:rPr>
                        <a:t>Рукъалъул</a:t>
                      </a:r>
                      <a:r>
                        <a:rPr lang="ru-RU" sz="3600" dirty="0" smtClean="0">
                          <a:solidFill>
                            <a:srgbClr val="FFFF00"/>
                          </a:solidFill>
                        </a:rPr>
                        <a:t> х1айванал :</a:t>
                      </a:r>
                    </a:p>
                    <a:p>
                      <a:r>
                        <a:rPr lang="ru-RU" sz="3600" b="1" dirty="0" smtClean="0">
                          <a:solidFill>
                            <a:srgbClr val="002060"/>
                          </a:solidFill>
                        </a:rPr>
                        <a:t>Г1ака, чу, </a:t>
                      </a:r>
                      <a:r>
                        <a:rPr lang="ru-RU" sz="3600" b="1" dirty="0" err="1" smtClean="0">
                          <a:solidFill>
                            <a:srgbClr val="002060"/>
                          </a:solidFill>
                        </a:rPr>
                        <a:t>бече</a:t>
                      </a:r>
                      <a:r>
                        <a:rPr lang="ru-RU" sz="3600" b="1" dirty="0" smtClean="0">
                          <a:solidFill>
                            <a:srgbClr val="002060"/>
                          </a:solidFill>
                        </a:rPr>
                        <a:t>, </a:t>
                      </a:r>
                      <a:r>
                        <a:rPr lang="ru-RU" sz="3600" b="1" dirty="0" err="1" smtClean="0">
                          <a:solidFill>
                            <a:srgbClr val="002060"/>
                          </a:solidFill>
                        </a:rPr>
                        <a:t>оц</a:t>
                      </a:r>
                      <a:r>
                        <a:rPr lang="ru-RU" sz="3600" b="1" dirty="0" smtClean="0">
                          <a:solidFill>
                            <a:srgbClr val="002060"/>
                          </a:solidFill>
                        </a:rPr>
                        <a:t>, бац1,</a:t>
                      </a:r>
                      <a:r>
                        <a:rPr lang="ru-RU" sz="3600" b="1" baseline="0" dirty="0" smtClean="0">
                          <a:solidFill>
                            <a:srgbClr val="002060"/>
                          </a:solidFill>
                        </a:rPr>
                        <a:t> бурут1, </a:t>
                      </a:r>
                      <a:r>
                        <a:rPr lang="ru-RU" sz="3600" b="1" baseline="0" dirty="0" err="1" smtClean="0">
                          <a:solidFill>
                            <a:srgbClr val="002060"/>
                          </a:solidFill>
                        </a:rPr>
                        <a:t>гамущ</a:t>
                      </a:r>
                      <a:r>
                        <a:rPr lang="ru-RU" sz="3600" b="1" baseline="0" dirty="0" smtClean="0">
                          <a:solidFill>
                            <a:srgbClr val="002060"/>
                          </a:solidFill>
                        </a:rPr>
                        <a:t>, </a:t>
                      </a:r>
                      <a:endParaRPr lang="ru-RU" sz="36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err="1" smtClean="0">
                          <a:solidFill>
                            <a:srgbClr val="FFFF00"/>
                          </a:solidFill>
                        </a:rPr>
                        <a:t>Рукъалъул</a:t>
                      </a:r>
                      <a:r>
                        <a:rPr lang="ru-RU" sz="4000" baseline="0" dirty="0" smtClean="0">
                          <a:solidFill>
                            <a:srgbClr val="FFFF00"/>
                          </a:solidFill>
                        </a:rPr>
                        <a:t> х1анч1и :</a:t>
                      </a:r>
                    </a:p>
                    <a:p>
                      <a:r>
                        <a:rPr lang="ru-RU" sz="3200" b="1" baseline="0" dirty="0" err="1" smtClean="0">
                          <a:solidFill>
                            <a:srgbClr val="002060"/>
                          </a:solidFill>
                        </a:rPr>
                        <a:t>Хъаз</a:t>
                      </a:r>
                      <a:r>
                        <a:rPr lang="ru-RU" sz="3200" b="1" baseline="0" dirty="0" smtClean="0">
                          <a:solidFill>
                            <a:srgbClr val="002060"/>
                          </a:solidFill>
                        </a:rPr>
                        <a:t>, </a:t>
                      </a:r>
                      <a:r>
                        <a:rPr lang="ru-RU" sz="3200" b="1" baseline="0" dirty="0" err="1" smtClean="0">
                          <a:solidFill>
                            <a:srgbClr val="002060"/>
                          </a:solidFill>
                        </a:rPr>
                        <a:t>ордек</a:t>
                      </a:r>
                      <a:r>
                        <a:rPr lang="ru-RU" sz="3200" b="1" baseline="0" dirty="0" smtClean="0">
                          <a:solidFill>
                            <a:srgbClr val="002060"/>
                          </a:solidFill>
                        </a:rPr>
                        <a:t>, </a:t>
                      </a:r>
                      <a:r>
                        <a:rPr lang="ru-RU" sz="3200" b="1" baseline="0" dirty="0" err="1" smtClean="0">
                          <a:solidFill>
                            <a:srgbClr val="002060"/>
                          </a:solidFill>
                        </a:rPr>
                        <a:t>гургур</a:t>
                      </a:r>
                      <a:r>
                        <a:rPr lang="ru-RU" sz="3200" b="1" baseline="0" dirty="0" smtClean="0">
                          <a:solidFill>
                            <a:srgbClr val="002060"/>
                          </a:solidFill>
                        </a:rPr>
                        <a:t>, х1елеко, </a:t>
                      </a:r>
                      <a:r>
                        <a:rPr lang="ru-RU" sz="3200" b="1" baseline="0" dirty="0" err="1" smtClean="0">
                          <a:solidFill>
                            <a:srgbClr val="002060"/>
                          </a:solidFill>
                        </a:rPr>
                        <a:t>чаргъеду</a:t>
                      </a:r>
                      <a:r>
                        <a:rPr lang="ru-RU" sz="3200" b="1" baseline="0" dirty="0" smtClean="0">
                          <a:solidFill>
                            <a:srgbClr val="002060"/>
                          </a:solidFill>
                        </a:rPr>
                        <a:t>, г1анк1у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Г1алхул х1айванал : </a:t>
                      </a:r>
                    </a:p>
                    <a:p>
                      <a:r>
                        <a:rPr lang="ru-RU" sz="3600" b="1" dirty="0" err="1" smtClean="0">
                          <a:solidFill>
                            <a:srgbClr val="00B0F0"/>
                          </a:solidFill>
                        </a:rPr>
                        <a:t>Цер</a:t>
                      </a:r>
                      <a:r>
                        <a:rPr lang="ru-RU" sz="3600" b="1" dirty="0" smtClean="0">
                          <a:solidFill>
                            <a:srgbClr val="00B0F0"/>
                          </a:solidFill>
                        </a:rPr>
                        <a:t>, </a:t>
                      </a:r>
                      <a:r>
                        <a:rPr lang="ru-RU" sz="3600" b="1" dirty="0" err="1" smtClean="0">
                          <a:solidFill>
                            <a:srgbClr val="00B0F0"/>
                          </a:solidFill>
                        </a:rPr>
                        <a:t>ци</a:t>
                      </a:r>
                      <a:r>
                        <a:rPr lang="ru-RU" sz="3600" b="1" dirty="0" smtClean="0">
                          <a:solidFill>
                            <a:srgbClr val="00B0F0"/>
                          </a:solidFill>
                        </a:rPr>
                        <a:t>, гъалбац1, ц1иркъ,</a:t>
                      </a:r>
                      <a:r>
                        <a:rPr lang="ru-RU" sz="3600" b="1" baseline="0" dirty="0" smtClean="0">
                          <a:solidFill>
                            <a:srgbClr val="00B0F0"/>
                          </a:solidFill>
                        </a:rPr>
                        <a:t> пил, г1анк1у</a:t>
                      </a:r>
                      <a:endParaRPr lang="ru-RU" sz="3600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Г1алхул х1анч1и :</a:t>
                      </a:r>
                    </a:p>
                    <a:p>
                      <a:r>
                        <a:rPr lang="ru-RU" sz="3600" b="1" dirty="0" err="1" smtClean="0">
                          <a:solidFill>
                            <a:srgbClr val="7030A0"/>
                          </a:solidFill>
                        </a:rPr>
                        <a:t>Милъиршо</a:t>
                      </a:r>
                      <a:r>
                        <a:rPr lang="ru-RU" sz="3600" b="1" dirty="0" smtClean="0">
                          <a:solidFill>
                            <a:srgbClr val="7030A0"/>
                          </a:solidFill>
                        </a:rPr>
                        <a:t>, </a:t>
                      </a:r>
                      <a:r>
                        <a:rPr lang="ru-RU" sz="3600" b="1" dirty="0" err="1" smtClean="0">
                          <a:solidFill>
                            <a:srgbClr val="7030A0"/>
                          </a:solidFill>
                        </a:rPr>
                        <a:t>къадако</a:t>
                      </a:r>
                      <a:r>
                        <a:rPr lang="ru-RU" sz="3600" b="1" dirty="0" smtClean="0">
                          <a:solidFill>
                            <a:srgbClr val="7030A0"/>
                          </a:solidFill>
                        </a:rPr>
                        <a:t>, микки, </a:t>
                      </a:r>
                      <a:r>
                        <a:rPr lang="ru-RU" sz="3600" b="1" dirty="0" err="1" smtClean="0">
                          <a:solidFill>
                            <a:srgbClr val="7030A0"/>
                          </a:solidFill>
                        </a:rPr>
                        <a:t>гвангва</a:t>
                      </a:r>
                      <a:r>
                        <a:rPr lang="ru-RU" sz="3600" b="1" dirty="0" smtClean="0">
                          <a:solidFill>
                            <a:srgbClr val="7030A0"/>
                          </a:solidFill>
                        </a:rPr>
                        <a:t>,</a:t>
                      </a:r>
                      <a:r>
                        <a:rPr lang="ru-RU" sz="3600" b="1" baseline="0" dirty="0" smtClean="0">
                          <a:solidFill>
                            <a:srgbClr val="7030A0"/>
                          </a:solidFill>
                        </a:rPr>
                        <a:t> ч1ороло </a:t>
                      </a:r>
                      <a:endParaRPr lang="ru-RU" sz="36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285852" y="642918"/>
            <a:ext cx="67151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err="1" smtClean="0"/>
              <a:t>Гьанир</a:t>
            </a:r>
            <a:r>
              <a:rPr lang="ru-RU" sz="4400" dirty="0" smtClean="0"/>
              <a:t> гъалат1ал </a:t>
            </a:r>
            <a:r>
              <a:rPr lang="ru-RU" sz="4800" dirty="0" err="1" smtClean="0"/>
              <a:t>рате</a:t>
            </a:r>
            <a:r>
              <a:rPr lang="ru-RU" sz="4800" dirty="0" smtClean="0"/>
              <a:t>: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913F9-CCED-48FE-B851-588AC3CCE5E4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643182"/>
            <a:ext cx="8496944" cy="3482981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ru-RU" sz="4800" dirty="0" err="1" smtClean="0"/>
              <a:t>Масала</a:t>
            </a:r>
            <a:r>
              <a:rPr lang="ru-RU" sz="4800" dirty="0" smtClean="0"/>
              <a:t> : </a:t>
            </a:r>
            <a:r>
              <a:rPr lang="ru-RU" sz="4800" dirty="0" err="1" smtClean="0"/>
              <a:t>рахь-рахъ</a:t>
            </a:r>
            <a:endParaRPr lang="ru-RU" sz="4800" dirty="0" smtClean="0"/>
          </a:p>
          <a:p>
            <a:pPr>
              <a:buNone/>
            </a:pPr>
            <a:r>
              <a:rPr lang="ru-RU" sz="4800" dirty="0" err="1" smtClean="0"/>
              <a:t>Бакъ</a:t>
            </a:r>
            <a:r>
              <a:rPr lang="ru-RU" sz="4800" dirty="0" smtClean="0"/>
              <a:t> </a:t>
            </a:r>
            <a:r>
              <a:rPr lang="ru-RU" sz="4800" b="1" dirty="0" smtClean="0"/>
              <a:t>–            </a:t>
            </a:r>
            <a:r>
              <a:rPr lang="ru-RU" sz="4800" dirty="0" err="1" smtClean="0"/>
              <a:t>хъабахъ</a:t>
            </a:r>
            <a:r>
              <a:rPr lang="ru-RU" sz="4800" dirty="0" smtClean="0"/>
              <a:t>-</a:t>
            </a:r>
            <a:endParaRPr lang="ru-RU" sz="48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sz="4800" dirty="0" err="1" smtClean="0"/>
              <a:t>Рач</a:t>
            </a:r>
            <a:r>
              <a:rPr lang="en-US" sz="4800" dirty="0" smtClean="0"/>
              <a:t>l</a:t>
            </a:r>
            <a:r>
              <a:rPr lang="ru-RU" sz="4800" dirty="0" smtClean="0"/>
              <a:t> </a:t>
            </a:r>
            <a:r>
              <a:rPr lang="ru-RU" sz="4800" b="1" dirty="0" smtClean="0"/>
              <a:t>-                     </a:t>
            </a:r>
            <a:r>
              <a:rPr lang="ru-RU" sz="4800" dirty="0" smtClean="0"/>
              <a:t>Ц</a:t>
            </a:r>
            <a:r>
              <a:rPr lang="en-US" sz="4800" dirty="0" smtClean="0"/>
              <a:t>l</a:t>
            </a:r>
            <a:r>
              <a:rPr lang="ru-RU" sz="4800" dirty="0" smtClean="0"/>
              <a:t>а - </a:t>
            </a:r>
            <a:endParaRPr lang="ru-RU" sz="48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sz="4800" dirty="0" smtClean="0"/>
              <a:t>Мал -</a:t>
            </a:r>
            <a:r>
              <a:rPr lang="ru-RU" sz="4800" b="1" dirty="0" smtClean="0"/>
              <a:t>      </a:t>
            </a:r>
            <a:r>
              <a:rPr lang="ru-RU" sz="5400" b="1" dirty="0" smtClean="0"/>
              <a:t>  </a:t>
            </a:r>
            <a:r>
              <a:rPr lang="ru-RU" sz="4800" b="1" dirty="0" smtClean="0"/>
              <a:t>             </a:t>
            </a:r>
            <a:r>
              <a:rPr lang="ru-RU" sz="4800" dirty="0" smtClean="0"/>
              <a:t>Бел</a:t>
            </a:r>
            <a:r>
              <a:rPr lang="ru-RU" sz="4800" b="1" dirty="0" smtClean="0"/>
              <a:t>-</a:t>
            </a:r>
            <a:endParaRPr lang="ru-RU" sz="48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                   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2566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6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«Х</a:t>
            </a:r>
            <a:r>
              <a:rPr lang="en-US" sz="6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l</a:t>
            </a:r>
            <a:r>
              <a:rPr lang="ru-RU" sz="6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арп</a:t>
            </a:r>
            <a:r>
              <a:rPr lang="ru-RU" sz="6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ru-RU" sz="6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хисе</a:t>
            </a:r>
            <a:r>
              <a:rPr lang="ru-RU" sz="6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»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Цо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х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l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арпги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хисун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,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раг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l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ул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маг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l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на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хисизабе</a:t>
            </a:r>
            <a:endParaRPr lang="ru-RU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67744" y="3429000"/>
            <a:ext cx="1512168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err="1" smtClean="0">
                <a:solidFill>
                  <a:srgbClr val="FF0000"/>
                </a:solidFill>
              </a:rPr>
              <a:t>бакь</a:t>
            </a:r>
            <a:endParaRPr lang="ru-RU" sz="4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372200" y="3429000"/>
            <a:ext cx="2448272" cy="648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err="1" smtClean="0">
                <a:solidFill>
                  <a:srgbClr val="FF0000"/>
                </a:solidFill>
              </a:rPr>
              <a:t>хъарахъ</a:t>
            </a:r>
            <a:endParaRPr lang="ru-RU" sz="4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547664" y="4149080"/>
            <a:ext cx="1944216" cy="648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err="1" smtClean="0">
                <a:solidFill>
                  <a:srgbClr val="FF0000"/>
                </a:solidFill>
              </a:rPr>
              <a:t>рахь</a:t>
            </a:r>
            <a:endParaRPr lang="ru-RU" sz="4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012160" y="4149080"/>
            <a:ext cx="1296144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err="1" smtClean="0">
                <a:solidFill>
                  <a:srgbClr val="FF0000"/>
                </a:solidFill>
              </a:rPr>
              <a:t>ца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23728" y="4941168"/>
            <a:ext cx="1728192" cy="648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835696" y="4869160"/>
            <a:ext cx="1872208" cy="648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err="1" smtClean="0">
                <a:solidFill>
                  <a:srgbClr val="FF0000"/>
                </a:solidFill>
              </a:rPr>
              <a:t>малъ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084168" y="4941168"/>
            <a:ext cx="1584176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err="1" smtClean="0">
                <a:solidFill>
                  <a:srgbClr val="FF0000"/>
                </a:solidFill>
              </a:rPr>
              <a:t>гел</a:t>
            </a:r>
            <a:endParaRPr lang="ru-RU" sz="4400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7E913F9-CCED-48FE-B851-588AC3CCE5E4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1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86058"/>
            <a:ext cx="8229600" cy="352326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>
              <a:buNone/>
            </a:pPr>
            <a:r>
              <a:rPr lang="ru-RU" sz="6600" dirty="0" err="1" smtClean="0">
                <a:solidFill>
                  <a:schemeClr val="accent1">
                    <a:lumMod val="50000"/>
                  </a:schemeClr>
                </a:solidFill>
              </a:rPr>
              <a:t>Гьанги</a:t>
            </a:r>
            <a:r>
              <a:rPr lang="ru-RU" sz="66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6600" dirty="0" err="1" smtClean="0">
                <a:solidFill>
                  <a:schemeClr val="accent1">
                    <a:lumMod val="50000"/>
                  </a:schemeClr>
                </a:solidFill>
              </a:rPr>
              <a:t>квасги</a:t>
            </a:r>
            <a:r>
              <a:rPr lang="ru-RU" sz="66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6600" dirty="0" err="1" smtClean="0">
                <a:solidFill>
                  <a:schemeClr val="accent1">
                    <a:lumMod val="50000"/>
                  </a:schemeClr>
                </a:solidFill>
              </a:rPr>
              <a:t>квине</a:t>
            </a:r>
            <a:r>
              <a:rPr lang="ru-RU" sz="6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6600" dirty="0" err="1" smtClean="0">
                <a:solidFill>
                  <a:schemeClr val="accent1">
                    <a:lumMod val="50000"/>
                  </a:schemeClr>
                </a:solidFill>
              </a:rPr>
              <a:t>х</a:t>
            </a:r>
            <a:r>
              <a:rPr lang="en-US" sz="6600" dirty="0" smtClean="0">
                <a:solidFill>
                  <a:schemeClr val="accent1">
                    <a:lumMod val="50000"/>
                  </a:schemeClr>
                </a:solidFill>
              </a:rPr>
              <a:t>l</a:t>
            </a:r>
            <a:r>
              <a:rPr lang="ru-RU" sz="6600" dirty="0" err="1" smtClean="0">
                <a:solidFill>
                  <a:schemeClr val="accent1">
                    <a:lumMod val="50000"/>
                  </a:schemeClr>
                </a:solidFill>
              </a:rPr>
              <a:t>анги</a:t>
            </a:r>
            <a:r>
              <a:rPr lang="ru-RU" sz="6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6600" dirty="0" err="1" smtClean="0">
                <a:solidFill>
                  <a:schemeClr val="accent1">
                    <a:lumMod val="50000"/>
                  </a:schemeClr>
                </a:solidFill>
              </a:rPr>
              <a:t>кьолеб</a:t>
            </a:r>
            <a:r>
              <a:rPr lang="ru-RU" sz="6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6600" dirty="0" err="1" smtClean="0">
                <a:solidFill>
                  <a:schemeClr val="accent1">
                    <a:lumMod val="50000"/>
                  </a:schemeClr>
                </a:solidFill>
              </a:rPr>
              <a:t>жо</a:t>
            </a:r>
            <a:r>
              <a:rPr lang="ru-RU" sz="6600" dirty="0" smtClean="0">
                <a:solidFill>
                  <a:schemeClr val="accent1">
                    <a:lumMod val="50000"/>
                  </a:schemeClr>
                </a:solidFill>
              </a:rPr>
              <a:t>?</a:t>
            </a:r>
          </a:p>
          <a:p>
            <a:pPr>
              <a:buNone/>
            </a:pPr>
            <a:r>
              <a:rPr lang="ru-RU" sz="7200" dirty="0" smtClean="0">
                <a:solidFill>
                  <a:srgbClr val="FF0000"/>
                </a:solidFill>
              </a:rPr>
              <a:t>                     (</a:t>
            </a:r>
            <a:r>
              <a:rPr lang="ru-RU" sz="7200" dirty="0" err="1" smtClean="0">
                <a:solidFill>
                  <a:srgbClr val="FF0000"/>
                </a:solidFill>
              </a:rPr>
              <a:t>Чахъу</a:t>
            </a:r>
            <a:r>
              <a:rPr lang="ru-RU" sz="7200" dirty="0" smtClean="0">
                <a:solidFill>
                  <a:srgbClr val="FF0000"/>
                </a:solidFill>
              </a:rPr>
              <a:t>)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230425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 fontScale="90000"/>
          </a:bodyPr>
          <a:lstStyle/>
          <a:p>
            <a:pPr algn="ctr"/>
            <a:r>
              <a:rPr lang="ru-RU" dirty="0" err="1" smtClean="0"/>
              <a:t>Тексталда</a:t>
            </a:r>
            <a:r>
              <a:rPr lang="ru-RU" dirty="0" smtClean="0"/>
              <a:t> </a:t>
            </a:r>
            <a:r>
              <a:rPr lang="ru-RU" dirty="0" err="1" smtClean="0"/>
              <a:t>аслияб</a:t>
            </a:r>
            <a:r>
              <a:rPr lang="ru-RU" dirty="0" smtClean="0"/>
              <a:t> </a:t>
            </a:r>
            <a:r>
              <a:rPr lang="ru-RU" dirty="0" err="1" smtClean="0"/>
              <a:t>падежалда</a:t>
            </a:r>
            <a:r>
              <a:rPr lang="ru-RU" dirty="0" smtClean="0"/>
              <a:t> </a:t>
            </a:r>
            <a:r>
              <a:rPr lang="ru-RU" dirty="0" err="1" smtClean="0"/>
              <a:t>ругел</a:t>
            </a:r>
            <a:r>
              <a:rPr lang="ru-RU" dirty="0" smtClean="0"/>
              <a:t> </a:t>
            </a:r>
            <a:r>
              <a:rPr lang="ru-RU" dirty="0" err="1" smtClean="0"/>
              <a:t>предметиял</a:t>
            </a:r>
            <a:r>
              <a:rPr lang="ru-RU" dirty="0" smtClean="0"/>
              <a:t> </a:t>
            </a:r>
            <a:r>
              <a:rPr lang="ru-RU" dirty="0" err="1" smtClean="0"/>
              <a:t>ц</a:t>
            </a:r>
            <a:r>
              <a:rPr lang="en-US" dirty="0" smtClean="0"/>
              <a:t>l</a:t>
            </a:r>
            <a:r>
              <a:rPr lang="ru-RU" dirty="0" err="1" smtClean="0"/>
              <a:t>арал</a:t>
            </a:r>
            <a:r>
              <a:rPr lang="ru-RU" dirty="0" smtClean="0"/>
              <a:t> </a:t>
            </a:r>
            <a:r>
              <a:rPr lang="ru-RU" dirty="0" err="1" smtClean="0"/>
              <a:t>рате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гьезие</a:t>
            </a:r>
            <a:r>
              <a:rPr lang="ru-RU" dirty="0" smtClean="0"/>
              <a:t> </a:t>
            </a:r>
            <a:r>
              <a:rPr lang="ru-RU" dirty="0" err="1" smtClean="0"/>
              <a:t>суалал</a:t>
            </a:r>
            <a:r>
              <a:rPr lang="ru-RU" dirty="0" smtClean="0"/>
              <a:t> </a:t>
            </a:r>
            <a:r>
              <a:rPr lang="ru-RU" dirty="0" err="1" smtClean="0"/>
              <a:t>лъе</a:t>
            </a:r>
            <a:r>
              <a:rPr lang="ru-RU" dirty="0" smtClean="0"/>
              <a:t>. </a:t>
            </a:r>
            <a:r>
              <a:rPr lang="ru-RU" sz="4000" dirty="0" err="1" smtClean="0"/>
              <a:t>Бицанк</a:t>
            </a:r>
            <a:r>
              <a:rPr lang="en-US" sz="4000" dirty="0" smtClean="0"/>
              <a:t>l</a:t>
            </a:r>
            <a:r>
              <a:rPr lang="ru-RU" sz="4000" dirty="0" err="1" smtClean="0"/>
              <a:t>оялъе</a:t>
            </a:r>
            <a:r>
              <a:rPr lang="ru-RU" sz="4000" dirty="0" smtClean="0"/>
              <a:t> </a:t>
            </a:r>
            <a:r>
              <a:rPr lang="ru-RU" sz="4000" dirty="0" err="1" smtClean="0"/>
              <a:t>жаваб</a:t>
            </a:r>
            <a:r>
              <a:rPr lang="ru-RU" sz="4000" dirty="0" smtClean="0"/>
              <a:t> бате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7E913F9-CCED-48FE-B851-588AC3CCE5E4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143248"/>
            <a:ext cx="8229600" cy="314327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endParaRPr lang="ru-RU" u="sng" dirty="0" smtClean="0"/>
          </a:p>
          <a:p>
            <a:pPr>
              <a:buNone/>
            </a:pPr>
            <a:r>
              <a:rPr lang="ru-RU" sz="6400" dirty="0" smtClean="0">
                <a:solidFill>
                  <a:schemeClr val="bg2">
                    <a:lumMod val="75000"/>
                  </a:schemeClr>
                </a:solidFill>
              </a:rPr>
              <a:t>Бет</a:t>
            </a:r>
            <a:r>
              <a:rPr lang="en-US" sz="6400" dirty="0" smtClean="0">
                <a:solidFill>
                  <a:schemeClr val="bg2">
                    <a:lumMod val="75000"/>
                  </a:schemeClr>
                </a:solidFill>
              </a:rPr>
              <a:t>l</a:t>
            </a:r>
            <a:r>
              <a:rPr lang="ru-RU" sz="6400" dirty="0" err="1" smtClean="0">
                <a:solidFill>
                  <a:schemeClr val="bg2">
                    <a:lumMod val="75000"/>
                  </a:schemeClr>
                </a:solidFill>
              </a:rPr>
              <a:t>ералъ</a:t>
            </a:r>
            <a:r>
              <a:rPr lang="ru-RU" sz="640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bg2">
                    <a:lumMod val="75000"/>
                  </a:schemeClr>
                </a:solidFill>
              </a:rPr>
              <a:t>гьоц</a:t>
            </a:r>
            <a:r>
              <a:rPr lang="en-US" sz="6400" dirty="0" smtClean="0">
                <a:solidFill>
                  <a:schemeClr val="bg2">
                    <a:lumMod val="75000"/>
                  </a:schemeClr>
                </a:solidFill>
              </a:rPr>
              <a:t>l</a:t>
            </a:r>
            <a:r>
              <a:rPr lang="ru-RU" sz="6400" dirty="0" smtClean="0">
                <a:solidFill>
                  <a:schemeClr val="bg2">
                    <a:lumMod val="75000"/>
                  </a:schemeClr>
                </a:solidFill>
              </a:rPr>
              <a:t>о т</a:t>
            </a:r>
            <a:r>
              <a:rPr lang="en-US" sz="6400" dirty="0" smtClean="0">
                <a:solidFill>
                  <a:schemeClr val="bg2">
                    <a:lumMod val="75000"/>
                  </a:schemeClr>
                </a:solidFill>
              </a:rPr>
              <a:t>l</a:t>
            </a:r>
            <a:r>
              <a:rPr lang="ru-RU" sz="6400" dirty="0" err="1" smtClean="0">
                <a:solidFill>
                  <a:schemeClr val="bg2">
                    <a:lumMod val="75000"/>
                  </a:schemeClr>
                </a:solidFill>
              </a:rPr>
              <a:t>олеб</a:t>
            </a:r>
            <a:r>
              <a:rPr lang="ru-RU" sz="6400" dirty="0" smtClean="0">
                <a:solidFill>
                  <a:schemeClr val="bg2">
                    <a:lumMod val="75000"/>
                  </a:schemeClr>
                </a:solidFill>
              </a:rPr>
              <a:t>,</a:t>
            </a:r>
          </a:p>
          <a:p>
            <a:pPr>
              <a:buNone/>
            </a:pPr>
            <a:r>
              <a:rPr lang="ru-RU" sz="6400" dirty="0" err="1" smtClean="0">
                <a:solidFill>
                  <a:schemeClr val="bg2">
                    <a:lumMod val="75000"/>
                  </a:schemeClr>
                </a:solidFill>
              </a:rPr>
              <a:t>Рач</a:t>
            </a:r>
            <a:r>
              <a:rPr lang="en-US" sz="6400" dirty="0" smtClean="0">
                <a:solidFill>
                  <a:schemeClr val="bg2">
                    <a:lumMod val="75000"/>
                  </a:schemeClr>
                </a:solidFill>
              </a:rPr>
              <a:t>l</a:t>
            </a:r>
            <a:r>
              <a:rPr lang="ru-RU" sz="6400" dirty="0" err="1" smtClean="0">
                <a:solidFill>
                  <a:schemeClr val="bg2">
                    <a:lumMod val="75000"/>
                  </a:schemeClr>
                </a:solidFill>
              </a:rPr>
              <a:t>алъ</a:t>
            </a:r>
            <a:r>
              <a:rPr lang="ru-RU" sz="640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bg2">
                    <a:lumMod val="75000"/>
                  </a:schemeClr>
                </a:solidFill>
              </a:rPr>
              <a:t>загьру</a:t>
            </a:r>
            <a:r>
              <a:rPr lang="ru-RU" sz="640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6400" dirty="0" err="1" smtClean="0">
                <a:solidFill>
                  <a:schemeClr val="bg2">
                    <a:lumMod val="75000"/>
                  </a:schemeClr>
                </a:solidFill>
              </a:rPr>
              <a:t>бикьулеб</a:t>
            </a:r>
            <a:r>
              <a:rPr lang="ru-RU" sz="6400" dirty="0" smtClean="0">
                <a:solidFill>
                  <a:schemeClr val="bg2">
                    <a:lumMod val="75000"/>
                  </a:schemeClr>
                </a:solidFill>
              </a:rPr>
              <a:t>?   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6400" dirty="0" smtClean="0">
                <a:solidFill>
                  <a:srgbClr val="FF0000"/>
                </a:solidFill>
              </a:rPr>
              <a:t>                                             (</a:t>
            </a:r>
            <a:r>
              <a:rPr lang="ru-RU" sz="6400" dirty="0" err="1" smtClean="0">
                <a:solidFill>
                  <a:srgbClr val="FF0000"/>
                </a:solidFill>
              </a:rPr>
              <a:t>Най</a:t>
            </a:r>
            <a:r>
              <a:rPr lang="ru-RU" sz="6400" dirty="0" smtClean="0">
                <a:solidFill>
                  <a:srgbClr val="FF0000"/>
                </a:solidFill>
              </a:rPr>
              <a:t>)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2573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Century Schoolbook" pitchFamily="18" charset="0"/>
              </a:rPr>
              <a:t/>
            </a:r>
            <a:br>
              <a:rPr lang="ru-RU" dirty="0" smtClean="0">
                <a:latin typeface="Century Schoolbook" pitchFamily="18" charset="0"/>
              </a:rPr>
            </a:br>
            <a:r>
              <a:rPr lang="ru-RU" dirty="0" smtClean="0">
                <a:latin typeface="Century Schoolbook" pitchFamily="18" charset="0"/>
              </a:rPr>
              <a:t/>
            </a:r>
            <a:br>
              <a:rPr lang="ru-RU" dirty="0" smtClean="0">
                <a:latin typeface="Century Schoolbook" pitchFamily="18" charset="0"/>
              </a:rPr>
            </a:br>
            <a:r>
              <a:rPr lang="ru-RU" dirty="0" smtClean="0">
                <a:latin typeface="Century Schoolbook" pitchFamily="18" charset="0"/>
              </a:rPr>
              <a:t/>
            </a:r>
            <a:br>
              <a:rPr lang="ru-RU" dirty="0" smtClean="0">
                <a:latin typeface="Century Schoolbook" pitchFamily="18" charset="0"/>
              </a:rPr>
            </a:br>
            <a:r>
              <a:rPr lang="ru-RU" dirty="0" smtClean="0">
                <a:latin typeface="Century Schoolbook" pitchFamily="18" charset="0"/>
              </a:rPr>
              <a:t/>
            </a:r>
            <a:br>
              <a:rPr lang="ru-RU" dirty="0" smtClean="0">
                <a:latin typeface="Century Schoolbook" pitchFamily="18" charset="0"/>
              </a:rPr>
            </a:br>
            <a:r>
              <a:rPr lang="ru-RU" dirty="0" smtClean="0">
                <a:latin typeface="Century Schoolbook" pitchFamily="18" charset="0"/>
              </a:rPr>
              <a:t/>
            </a:r>
            <a:br>
              <a:rPr lang="ru-RU" dirty="0" smtClean="0">
                <a:latin typeface="Century Schoolbook" pitchFamily="18" charset="0"/>
              </a:rPr>
            </a:br>
            <a:r>
              <a:rPr lang="ru-RU" dirty="0" smtClean="0">
                <a:latin typeface="Century Schoolbook" pitchFamily="18" charset="0"/>
              </a:rPr>
              <a:t/>
            </a:r>
            <a:br>
              <a:rPr lang="ru-RU" dirty="0" smtClean="0">
                <a:latin typeface="Century Schoolbook" pitchFamily="18" charset="0"/>
              </a:rPr>
            </a:br>
            <a:r>
              <a:rPr lang="ru-RU" dirty="0" smtClean="0">
                <a:latin typeface="Century Schoolbook" pitchFamily="18" charset="0"/>
              </a:rPr>
              <a:t/>
            </a:r>
            <a:br>
              <a:rPr lang="ru-RU" dirty="0" smtClean="0">
                <a:latin typeface="Century Schoolbook" pitchFamily="18" charset="0"/>
              </a:rPr>
            </a:br>
            <a:r>
              <a:rPr lang="ru-RU" dirty="0" smtClean="0">
                <a:latin typeface="Century Schoolbook" pitchFamily="18" charset="0"/>
              </a:rPr>
              <a:t/>
            </a:r>
            <a:br>
              <a:rPr lang="ru-RU" dirty="0" smtClean="0">
                <a:latin typeface="Century Schoolbook" pitchFamily="18" charset="0"/>
              </a:rPr>
            </a:br>
            <a:r>
              <a:rPr lang="ru-RU" dirty="0" smtClean="0">
                <a:latin typeface="Century Schoolbook" pitchFamily="18" charset="0"/>
              </a:rPr>
              <a:t/>
            </a:r>
            <a:br>
              <a:rPr lang="ru-RU" dirty="0" smtClean="0">
                <a:latin typeface="Century Schoolbook" pitchFamily="18" charset="0"/>
              </a:rPr>
            </a:br>
            <a:r>
              <a:rPr lang="ru-RU" dirty="0" smtClean="0">
                <a:latin typeface="Century Schoolbook" pitchFamily="18" charset="0"/>
              </a:rPr>
              <a:t/>
            </a:r>
            <a:br>
              <a:rPr lang="ru-RU" dirty="0" smtClean="0">
                <a:latin typeface="Century Schoolbook" pitchFamily="18" charset="0"/>
              </a:rPr>
            </a:br>
            <a:r>
              <a:rPr lang="ru-RU" dirty="0" err="1" smtClean="0">
                <a:latin typeface="Century Schoolbook" pitchFamily="18" charset="0"/>
              </a:rPr>
              <a:t>Тексталда</a:t>
            </a:r>
            <a:r>
              <a:rPr lang="ru-RU" dirty="0" smtClean="0">
                <a:latin typeface="Century Schoolbook" pitchFamily="18" charset="0"/>
              </a:rPr>
              <a:t> актив </a:t>
            </a:r>
            <a:r>
              <a:rPr lang="ru-RU" dirty="0" err="1" smtClean="0">
                <a:latin typeface="Century Schoolbook" pitchFamily="18" charset="0"/>
              </a:rPr>
              <a:t>падежалда</a:t>
            </a:r>
            <a:r>
              <a:rPr lang="ru-RU" dirty="0" smtClean="0">
                <a:latin typeface="Century Schoolbook" pitchFamily="18" charset="0"/>
              </a:rPr>
              <a:t> </a:t>
            </a:r>
            <a:r>
              <a:rPr lang="ru-RU" dirty="0" err="1" smtClean="0">
                <a:latin typeface="Century Schoolbook" pitchFamily="18" charset="0"/>
              </a:rPr>
              <a:t>ругел</a:t>
            </a:r>
            <a:r>
              <a:rPr lang="ru-RU" dirty="0" smtClean="0">
                <a:latin typeface="Century Schoolbook" pitchFamily="18" charset="0"/>
              </a:rPr>
              <a:t> </a:t>
            </a:r>
            <a:r>
              <a:rPr lang="ru-RU" dirty="0" err="1" smtClean="0">
                <a:latin typeface="Century Schoolbook" pitchFamily="18" charset="0"/>
              </a:rPr>
              <a:t>предметиял</a:t>
            </a:r>
            <a:r>
              <a:rPr lang="ru-RU" dirty="0" smtClean="0">
                <a:latin typeface="Century Schoolbook" pitchFamily="18" charset="0"/>
              </a:rPr>
              <a:t> </a:t>
            </a:r>
            <a:r>
              <a:rPr lang="ru-RU" dirty="0" err="1" smtClean="0">
                <a:latin typeface="Century Schoolbook" pitchFamily="18" charset="0"/>
              </a:rPr>
              <a:t>ц</a:t>
            </a:r>
            <a:r>
              <a:rPr lang="en-US" dirty="0" smtClean="0">
                <a:latin typeface="Century Schoolbook" pitchFamily="18" charset="0"/>
              </a:rPr>
              <a:t>l</a:t>
            </a:r>
            <a:r>
              <a:rPr lang="ru-RU" dirty="0" err="1" smtClean="0">
                <a:latin typeface="Century Schoolbook" pitchFamily="18" charset="0"/>
              </a:rPr>
              <a:t>арал</a:t>
            </a:r>
            <a:r>
              <a:rPr lang="ru-RU" dirty="0" smtClean="0">
                <a:latin typeface="Century Schoolbook" pitchFamily="18" charset="0"/>
              </a:rPr>
              <a:t> </a:t>
            </a:r>
            <a:r>
              <a:rPr lang="ru-RU" dirty="0" err="1" smtClean="0">
                <a:latin typeface="Century Schoolbook" pitchFamily="18" charset="0"/>
              </a:rPr>
              <a:t>рате</a:t>
            </a:r>
            <a:r>
              <a:rPr lang="ru-RU" dirty="0" smtClean="0">
                <a:latin typeface="Century Schoolbook" pitchFamily="18" charset="0"/>
              </a:rPr>
              <a:t> </a:t>
            </a:r>
            <a:r>
              <a:rPr lang="ru-RU" dirty="0" err="1" smtClean="0">
                <a:latin typeface="Century Schoolbook" pitchFamily="18" charset="0"/>
              </a:rPr>
              <a:t>ва</a:t>
            </a:r>
            <a:r>
              <a:rPr lang="ru-RU" dirty="0" smtClean="0">
                <a:latin typeface="Century Schoolbook" pitchFamily="18" charset="0"/>
              </a:rPr>
              <a:t> </a:t>
            </a:r>
            <a:r>
              <a:rPr lang="ru-RU" dirty="0" err="1" smtClean="0">
                <a:latin typeface="Century Schoolbook" pitchFamily="18" charset="0"/>
              </a:rPr>
              <a:t>гьезие</a:t>
            </a:r>
            <a:r>
              <a:rPr lang="ru-RU" dirty="0" smtClean="0">
                <a:latin typeface="Century Schoolbook" pitchFamily="18" charset="0"/>
              </a:rPr>
              <a:t> </a:t>
            </a:r>
            <a:r>
              <a:rPr lang="ru-RU" dirty="0" err="1" smtClean="0">
                <a:latin typeface="Century Schoolbook" pitchFamily="18" charset="0"/>
              </a:rPr>
              <a:t>суалал</a:t>
            </a:r>
            <a:r>
              <a:rPr lang="ru-RU" dirty="0" smtClean="0">
                <a:latin typeface="Century Schoolbook" pitchFamily="18" charset="0"/>
              </a:rPr>
              <a:t> </a:t>
            </a:r>
            <a:r>
              <a:rPr lang="ru-RU" dirty="0" err="1" smtClean="0">
                <a:latin typeface="Century Schoolbook" pitchFamily="18" charset="0"/>
              </a:rPr>
              <a:t>лъе</a:t>
            </a:r>
            <a:r>
              <a:rPr lang="ru-RU" dirty="0" smtClean="0">
                <a:latin typeface="Century Schoolbook" pitchFamily="18" charset="0"/>
              </a:rPr>
              <a:t>. </a:t>
            </a:r>
            <a:r>
              <a:rPr lang="ru-RU" dirty="0" err="1" smtClean="0">
                <a:latin typeface="Century Schoolbook" pitchFamily="18" charset="0"/>
              </a:rPr>
              <a:t>Бицанк</a:t>
            </a:r>
            <a:r>
              <a:rPr lang="en-US" dirty="0" smtClean="0">
                <a:latin typeface="Century Schoolbook" pitchFamily="18" charset="0"/>
              </a:rPr>
              <a:t>l</a:t>
            </a:r>
            <a:r>
              <a:rPr lang="ru-RU" dirty="0" err="1" smtClean="0">
                <a:latin typeface="Century Schoolbook" pitchFamily="18" charset="0"/>
              </a:rPr>
              <a:t>оялъе</a:t>
            </a:r>
            <a:r>
              <a:rPr lang="ru-RU" dirty="0" smtClean="0">
                <a:latin typeface="Century Schoolbook" pitchFamily="18" charset="0"/>
              </a:rPr>
              <a:t> </a:t>
            </a:r>
            <a:r>
              <a:rPr lang="ru-RU" dirty="0" err="1" smtClean="0">
                <a:latin typeface="Century Schoolbook" pitchFamily="18" charset="0"/>
              </a:rPr>
              <a:t>жаваб</a:t>
            </a:r>
            <a:r>
              <a:rPr lang="ru-RU" dirty="0" smtClean="0">
                <a:latin typeface="Century Schoolbook" pitchFamily="18" charset="0"/>
              </a:rPr>
              <a:t> бате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7E913F9-CCED-48FE-B851-588AC3CCE5E4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500306"/>
            <a:ext cx="8229600" cy="373700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</a:rPr>
              <a:t>Бет</a:t>
            </a:r>
            <a:r>
              <a:rPr lang="en-US" sz="4400" dirty="0" smtClean="0">
                <a:solidFill>
                  <a:schemeClr val="bg2">
                    <a:lumMod val="50000"/>
                  </a:schemeClr>
                </a:solidFill>
              </a:rPr>
              <a:t>l</a:t>
            </a:r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</a:rPr>
              <a:t>ер катил,</a:t>
            </a:r>
          </a:p>
          <a:p>
            <a:pPr>
              <a:buNone/>
            </a:pPr>
            <a:r>
              <a:rPr lang="ru-RU" sz="4400" dirty="0" err="1" smtClean="0">
                <a:solidFill>
                  <a:schemeClr val="bg2">
                    <a:lumMod val="50000"/>
                  </a:schemeClr>
                </a:solidFill>
              </a:rPr>
              <a:t>Керен</a:t>
            </a:r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4400" dirty="0" err="1" smtClean="0">
                <a:solidFill>
                  <a:schemeClr val="bg2">
                    <a:lumMod val="50000"/>
                  </a:schemeClr>
                </a:solidFill>
              </a:rPr>
              <a:t>х</a:t>
            </a:r>
            <a:r>
              <a:rPr lang="en-US" sz="4400" dirty="0" smtClean="0">
                <a:solidFill>
                  <a:schemeClr val="bg2">
                    <a:lumMod val="50000"/>
                  </a:schemeClr>
                </a:solidFill>
              </a:rPr>
              <a:t>l</a:t>
            </a:r>
            <a:r>
              <a:rPr lang="ru-RU" sz="4400" dirty="0" err="1" smtClean="0">
                <a:solidFill>
                  <a:schemeClr val="bg2">
                    <a:lumMod val="50000"/>
                  </a:schemeClr>
                </a:solidFill>
              </a:rPr>
              <a:t>анч</a:t>
            </a:r>
            <a:r>
              <a:rPr lang="en-US" sz="4400" dirty="0" smtClean="0">
                <a:solidFill>
                  <a:schemeClr val="bg2">
                    <a:lumMod val="50000"/>
                  </a:schemeClr>
                </a:solidFill>
              </a:rPr>
              <a:t>l</a:t>
            </a:r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</a:rPr>
              <a:t>ил,</a:t>
            </a:r>
          </a:p>
          <a:p>
            <a:pPr>
              <a:buNone/>
            </a:pPr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</a:rPr>
              <a:t>Х</a:t>
            </a:r>
            <a:r>
              <a:rPr lang="en-US" sz="4400" dirty="0" smtClean="0">
                <a:solidFill>
                  <a:schemeClr val="bg2">
                    <a:lumMod val="50000"/>
                  </a:schemeClr>
                </a:solidFill>
              </a:rPr>
              <a:t>l</a:t>
            </a:r>
            <a:r>
              <a:rPr lang="ru-RU" sz="4400" dirty="0" err="1" smtClean="0">
                <a:solidFill>
                  <a:schemeClr val="bg2">
                    <a:lumMod val="50000"/>
                  </a:schemeClr>
                </a:solidFill>
              </a:rPr>
              <a:t>ули</a:t>
            </a:r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</a:rPr>
              <a:t> г</a:t>
            </a:r>
            <a:r>
              <a:rPr lang="en-US" sz="4400" dirty="0" smtClean="0">
                <a:solidFill>
                  <a:schemeClr val="bg2">
                    <a:lumMod val="50000"/>
                  </a:schemeClr>
                </a:solidFill>
              </a:rPr>
              <a:t>l</a:t>
            </a:r>
            <a:r>
              <a:rPr lang="ru-RU" sz="4400" dirty="0" err="1" smtClean="0">
                <a:solidFill>
                  <a:schemeClr val="bg2">
                    <a:lumMod val="50000"/>
                  </a:schemeClr>
                </a:solidFill>
              </a:rPr>
              <a:t>ансил</a:t>
            </a:r>
            <a:endParaRPr lang="ru-RU" sz="4400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</a:rPr>
              <a:t>Г</a:t>
            </a:r>
            <a:r>
              <a:rPr lang="en-US" sz="4400" dirty="0" smtClean="0">
                <a:solidFill>
                  <a:schemeClr val="bg2">
                    <a:lumMod val="50000"/>
                  </a:schemeClr>
                </a:solidFill>
              </a:rPr>
              <a:t>l</a:t>
            </a:r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</a:rPr>
              <a:t>инда </a:t>
            </a:r>
            <a:r>
              <a:rPr lang="ru-RU" sz="4400" dirty="0" err="1" smtClean="0">
                <a:solidFill>
                  <a:schemeClr val="bg2">
                    <a:lumMod val="50000"/>
                  </a:schemeClr>
                </a:solidFill>
              </a:rPr>
              <a:t>ц</a:t>
            </a:r>
            <a:r>
              <a:rPr lang="en-US" sz="4400" dirty="0" smtClean="0">
                <a:solidFill>
                  <a:schemeClr val="bg2">
                    <a:lumMod val="50000"/>
                  </a:schemeClr>
                </a:solidFill>
              </a:rPr>
              <a:t>l</a:t>
            </a:r>
            <a:r>
              <a:rPr lang="ru-RU" sz="4400" dirty="0" err="1" smtClean="0">
                <a:solidFill>
                  <a:schemeClr val="bg2">
                    <a:lumMod val="50000"/>
                  </a:schemeClr>
                </a:solidFill>
              </a:rPr>
              <a:t>одор</a:t>
            </a:r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</a:rPr>
              <a:t>. </a:t>
            </a:r>
            <a:r>
              <a:rPr lang="ru-RU" sz="4400" dirty="0" err="1" smtClean="0">
                <a:solidFill>
                  <a:schemeClr val="bg2">
                    <a:lumMod val="50000"/>
                  </a:schemeClr>
                </a:solidFill>
              </a:rPr>
              <a:t>Лъимал</a:t>
            </a:r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ru-RU" sz="4400" dirty="0" err="1" smtClean="0">
                <a:solidFill>
                  <a:schemeClr val="bg2">
                    <a:lumMod val="50000"/>
                  </a:schemeClr>
                </a:solidFill>
              </a:rPr>
              <a:t>щиб</a:t>
            </a:r>
            <a:endParaRPr lang="ru-RU" sz="4400" dirty="0" smtClean="0">
              <a:solidFill>
                <a:schemeClr val="bg2">
                  <a:lumMod val="50000"/>
                </a:schemeClr>
              </a:solidFill>
            </a:endParaRPr>
          </a:p>
          <a:p>
            <a:pPr>
              <a:buNone/>
            </a:pPr>
            <a:r>
              <a:rPr lang="ru-RU" sz="4400" dirty="0" err="1" smtClean="0">
                <a:solidFill>
                  <a:schemeClr val="bg2">
                    <a:lumMod val="50000"/>
                  </a:schemeClr>
                </a:solidFill>
              </a:rPr>
              <a:t>гьеб</a:t>
            </a:r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4400" dirty="0" err="1" smtClean="0">
                <a:solidFill>
                  <a:schemeClr val="bg2">
                    <a:lumMod val="50000"/>
                  </a:schemeClr>
                </a:solidFill>
              </a:rPr>
              <a:t>кколеб</a:t>
            </a:r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</a:rPr>
              <a:t>? 			</a:t>
            </a:r>
            <a:endParaRPr lang="ru-RU" b="1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200026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Тексталда</a:t>
            </a:r>
            <a:r>
              <a:rPr lang="ru-RU" dirty="0" smtClean="0"/>
              <a:t> </a:t>
            </a:r>
            <a:r>
              <a:rPr lang="ru-RU" dirty="0" err="1" smtClean="0"/>
              <a:t>хаслъул</a:t>
            </a:r>
            <a:r>
              <a:rPr lang="ru-RU" dirty="0" smtClean="0"/>
              <a:t> </a:t>
            </a:r>
            <a:r>
              <a:rPr lang="ru-RU" dirty="0" err="1" smtClean="0"/>
              <a:t>падежалда</a:t>
            </a:r>
            <a:r>
              <a:rPr lang="ru-RU" dirty="0" smtClean="0"/>
              <a:t> </a:t>
            </a:r>
            <a:r>
              <a:rPr lang="ru-RU" dirty="0" err="1" smtClean="0"/>
              <a:t>ругел</a:t>
            </a:r>
            <a:r>
              <a:rPr lang="ru-RU" dirty="0" smtClean="0"/>
              <a:t> </a:t>
            </a:r>
            <a:r>
              <a:rPr lang="ru-RU" dirty="0" err="1" smtClean="0"/>
              <a:t>предметиял</a:t>
            </a:r>
            <a:r>
              <a:rPr lang="ru-RU" dirty="0" smtClean="0"/>
              <a:t> </a:t>
            </a:r>
            <a:r>
              <a:rPr lang="ru-RU" dirty="0" err="1" smtClean="0"/>
              <a:t>ц</a:t>
            </a:r>
            <a:r>
              <a:rPr lang="en-US" dirty="0" smtClean="0"/>
              <a:t>l</a:t>
            </a:r>
            <a:r>
              <a:rPr lang="ru-RU" dirty="0" err="1" smtClean="0"/>
              <a:t>арал</a:t>
            </a:r>
            <a:r>
              <a:rPr lang="ru-RU" dirty="0" smtClean="0"/>
              <a:t> </a:t>
            </a:r>
            <a:r>
              <a:rPr lang="ru-RU" dirty="0" err="1" smtClean="0"/>
              <a:t>рате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гьезие</a:t>
            </a:r>
            <a:r>
              <a:rPr lang="ru-RU" dirty="0" smtClean="0"/>
              <a:t> </a:t>
            </a:r>
            <a:r>
              <a:rPr lang="ru-RU" dirty="0" err="1" smtClean="0"/>
              <a:t>суалал</a:t>
            </a:r>
            <a:r>
              <a:rPr lang="ru-RU" dirty="0" smtClean="0"/>
              <a:t> </a:t>
            </a:r>
            <a:r>
              <a:rPr lang="ru-RU" dirty="0" err="1" smtClean="0"/>
              <a:t>лъе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652120" y="5301208"/>
            <a:ext cx="2376264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(</a:t>
            </a:r>
            <a:r>
              <a:rPr lang="ru-RU" sz="4400" b="1" dirty="0" err="1" smtClean="0">
                <a:solidFill>
                  <a:srgbClr val="FF0000"/>
                </a:solidFill>
              </a:rPr>
              <a:t>Руз</a:t>
            </a:r>
            <a:r>
              <a:rPr lang="ru-RU" sz="4400" b="1" dirty="0" smtClean="0">
                <a:solidFill>
                  <a:srgbClr val="FF0000"/>
                </a:solidFill>
              </a:rPr>
              <a:t>)</a:t>
            </a:r>
            <a:endParaRPr lang="ru-RU" sz="44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7E913F9-CCED-48FE-B851-588AC3CCE5E4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одержимое 9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u="sng" dirty="0" err="1" smtClean="0">
                <a:solidFill>
                  <a:schemeClr val="bg2">
                    <a:lumMod val="75000"/>
                  </a:schemeClr>
                </a:solidFill>
              </a:rPr>
              <a:t>Дарсил</a:t>
            </a:r>
            <a:r>
              <a:rPr lang="ru-RU" b="1" u="sng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b="1" u="sng" dirty="0" err="1" smtClean="0">
                <a:solidFill>
                  <a:schemeClr val="bg2">
                    <a:lumMod val="75000"/>
                  </a:schemeClr>
                </a:solidFill>
              </a:rPr>
              <a:t>мурадал</a:t>
            </a:r>
            <a:r>
              <a:rPr lang="ru-RU" b="1" u="sng" dirty="0" smtClean="0">
                <a:solidFill>
                  <a:schemeClr val="bg2">
                    <a:lumMod val="75000"/>
                  </a:schemeClr>
                </a:solidFill>
              </a:rPr>
              <a:t>: </a:t>
            </a:r>
          </a:p>
          <a:p>
            <a:pPr>
              <a:buNone/>
            </a:pPr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1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)</a:t>
            </a: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</a:rPr>
              <a:t>Падежазул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</a:rPr>
              <a:t>цIарал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</a:rPr>
              <a:t>ва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</a:rPr>
              <a:t>гьезул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</a:rPr>
              <a:t>суалал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</a:rPr>
              <a:t>лъималазда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</a:rPr>
              <a:t>лъай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</a:rPr>
              <a:t>щула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</a:rPr>
              <a:t>гьаби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;</a:t>
            </a:r>
          </a:p>
          <a:p>
            <a:pPr>
              <a:buNone/>
            </a:pP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</a:rPr>
              <a:t>Предметияб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</a:rPr>
              <a:t>цIар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</a:rPr>
              <a:t>падежазде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</a:rPr>
              <a:t>сверизе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</a:rPr>
              <a:t>гьабизе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</a:rPr>
              <a:t>лъай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;</a:t>
            </a:r>
          </a:p>
          <a:p>
            <a:pPr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2) </a:t>
            </a: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</a:rPr>
              <a:t>ЗахIматал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</a:rPr>
              <a:t>хIарпал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</a:rPr>
              <a:t>такрар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</a:rPr>
              <a:t>гьари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,</a:t>
            </a:r>
          </a:p>
          <a:p>
            <a:pPr>
              <a:buNone/>
            </a:pP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</a:rPr>
              <a:t>гьел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</a:rPr>
              <a:t>битIун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</a:rPr>
              <a:t>хъвазе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</a:rPr>
              <a:t>ва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</a:rPr>
              <a:t>цIализе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</a:rPr>
              <a:t>лъаялъул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</a:rPr>
              <a:t>мурадалда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;</a:t>
            </a:r>
          </a:p>
          <a:p>
            <a:pPr>
              <a:buNone/>
            </a:pP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</a:rPr>
              <a:t>хъвавул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калам </a:t>
            </a: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</a:rPr>
              <a:t>цебетIей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;</a:t>
            </a:r>
          </a:p>
          <a:p>
            <a:pPr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3)</a:t>
            </a: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</a:rPr>
              <a:t>Берцин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</a:rPr>
              <a:t>ва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</a:rPr>
              <a:t>бацIцIад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</a:rPr>
              <a:t>хъваялде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</a:rPr>
              <a:t>куцай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. </a:t>
            </a:r>
          </a:p>
          <a:p>
            <a:pPr>
              <a:buNone/>
            </a:pP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</a:rPr>
              <a:t>Цоцалъ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</a:rPr>
              <a:t>рекъон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</a:rPr>
              <a:t>х</a:t>
            </a:r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l</a:t>
            </a: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</a:rPr>
              <a:t>алт</a:t>
            </a:r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l</a:t>
            </a: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</a:rPr>
              <a:t>изе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</a:rPr>
              <a:t>ругьун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</a:rPr>
              <a:t>гьари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.</a:t>
            </a:r>
          </a:p>
          <a:p>
            <a:pPr>
              <a:buNone/>
            </a:pP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</a:rPr>
              <a:t>Гьудуллъи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</a:rPr>
              <a:t>щула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</a:rPr>
              <a:t>гьаби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.</a:t>
            </a:r>
          </a:p>
          <a:p>
            <a:pPr>
              <a:buNone/>
            </a:pP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</a:rPr>
              <a:t>Рахьдал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мац</a:t>
            </a:r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l</a:t>
            </a: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</a:rPr>
              <a:t>алде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</a:rPr>
              <a:t>рокьи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</a:rPr>
              <a:t>ц</a:t>
            </a:r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l</a:t>
            </a: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</a:rPr>
              <a:t>ик</a:t>
            </a:r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l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к</a:t>
            </a:r>
            <a:r>
              <a:rPr lang="en-US" dirty="0" smtClean="0">
                <a:solidFill>
                  <a:schemeClr val="bg2">
                    <a:lumMod val="75000"/>
                  </a:schemeClr>
                </a:solidFill>
              </a:rPr>
              <a:t>l</a:t>
            </a:r>
            <a:r>
              <a:rPr lang="ru-RU" dirty="0" err="1" smtClean="0">
                <a:solidFill>
                  <a:schemeClr val="bg2">
                    <a:lumMod val="75000"/>
                  </a:schemeClr>
                </a:solidFill>
              </a:rPr>
              <a:t>инаби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.</a:t>
            </a:r>
          </a:p>
          <a:p>
            <a:pPr>
              <a:buNone/>
            </a:pPr>
            <a:r>
              <a:rPr lang="ru-RU" i="1" u="sng" dirty="0" err="1" smtClean="0">
                <a:solidFill>
                  <a:schemeClr val="bg2">
                    <a:lumMod val="75000"/>
                  </a:schemeClr>
                </a:solidFill>
              </a:rPr>
              <a:t>Дарсие</a:t>
            </a:r>
            <a:r>
              <a:rPr lang="ru-RU" i="1" u="sng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i="1" u="sng" dirty="0" err="1" smtClean="0">
                <a:solidFill>
                  <a:schemeClr val="bg2">
                    <a:lumMod val="75000"/>
                  </a:schemeClr>
                </a:solidFill>
              </a:rPr>
              <a:t>къвариг</a:t>
            </a:r>
            <a:r>
              <a:rPr lang="en-US" i="1" u="sng" dirty="0" smtClean="0">
                <a:solidFill>
                  <a:schemeClr val="bg2">
                    <a:lumMod val="75000"/>
                  </a:schemeClr>
                </a:solidFill>
              </a:rPr>
              <a:t>l</a:t>
            </a:r>
            <a:r>
              <a:rPr lang="ru-RU" i="1" u="sng" dirty="0" err="1" smtClean="0">
                <a:solidFill>
                  <a:schemeClr val="bg2">
                    <a:lumMod val="75000"/>
                  </a:schemeClr>
                </a:solidFill>
              </a:rPr>
              <a:t>унел</a:t>
            </a:r>
            <a:r>
              <a:rPr lang="ru-RU" i="1" u="sng" dirty="0" smtClean="0">
                <a:solidFill>
                  <a:schemeClr val="bg2">
                    <a:lumMod val="75000"/>
                  </a:schemeClr>
                </a:solidFill>
              </a:rPr>
              <a:t>  </a:t>
            </a:r>
            <a:r>
              <a:rPr lang="ru-RU" i="1" u="sng" dirty="0" err="1" smtClean="0">
                <a:solidFill>
                  <a:schemeClr val="bg2">
                    <a:lumMod val="75000"/>
                  </a:schemeClr>
                </a:solidFill>
              </a:rPr>
              <a:t>алатал</a:t>
            </a:r>
            <a:r>
              <a:rPr lang="ru-RU" i="1" dirty="0" smtClean="0">
                <a:solidFill>
                  <a:schemeClr val="bg2">
                    <a:lumMod val="75000"/>
                  </a:schemeClr>
                </a:solidFill>
              </a:rPr>
              <a:t>: </a:t>
            </a:r>
            <a:r>
              <a:rPr lang="ru-RU" i="1" dirty="0" err="1" smtClean="0">
                <a:solidFill>
                  <a:schemeClr val="bg2">
                    <a:lumMod val="75000"/>
                  </a:schemeClr>
                </a:solidFill>
              </a:rPr>
              <a:t>карточкаби</a:t>
            </a:r>
            <a:r>
              <a:rPr lang="ru-RU" i="1" dirty="0" smtClean="0">
                <a:solidFill>
                  <a:schemeClr val="bg2">
                    <a:lumMod val="75000"/>
                  </a:schemeClr>
                </a:solidFill>
              </a:rPr>
              <a:t>,</a:t>
            </a:r>
          </a:p>
          <a:p>
            <a:pPr>
              <a:buNone/>
            </a:pPr>
            <a:r>
              <a:rPr lang="ru-RU" i="1" dirty="0" smtClean="0">
                <a:solidFill>
                  <a:schemeClr val="bg2">
                    <a:lumMod val="75000"/>
                  </a:schemeClr>
                </a:solidFill>
              </a:rPr>
              <a:t>алфавит, т</a:t>
            </a:r>
            <a:r>
              <a:rPr lang="en-US" i="1" dirty="0" smtClean="0">
                <a:solidFill>
                  <a:schemeClr val="bg2">
                    <a:lumMod val="75000"/>
                  </a:schemeClr>
                </a:solidFill>
              </a:rPr>
              <a:t>l</a:t>
            </a:r>
            <a:r>
              <a:rPr lang="ru-RU" i="1" dirty="0" err="1" smtClean="0">
                <a:solidFill>
                  <a:schemeClr val="bg2">
                    <a:lumMod val="75000"/>
                  </a:schemeClr>
                </a:solidFill>
              </a:rPr>
              <a:t>ехь</a:t>
            </a:r>
            <a:r>
              <a:rPr lang="ru-RU" i="1" dirty="0" smtClean="0">
                <a:solidFill>
                  <a:schemeClr val="bg2">
                    <a:lumMod val="75000"/>
                  </a:schemeClr>
                </a:solidFill>
              </a:rPr>
              <a:t>,  компьютер, </a:t>
            </a:r>
            <a:r>
              <a:rPr lang="ru-RU" i="1" dirty="0" err="1" smtClean="0">
                <a:solidFill>
                  <a:schemeClr val="bg2">
                    <a:lumMod val="75000"/>
                  </a:schemeClr>
                </a:solidFill>
              </a:rPr>
              <a:t>доска,слайдал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.</a:t>
            </a:r>
          </a:p>
          <a:p>
            <a:endParaRPr lang="ru-RU" dirty="0">
              <a:solidFill>
                <a:schemeClr val="accent3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7E913F9-CCED-48FE-B851-588AC3CCE5E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86058"/>
            <a:ext cx="8229600" cy="334010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4400" dirty="0" err="1" smtClean="0">
                <a:solidFill>
                  <a:schemeClr val="bg2">
                    <a:lumMod val="50000"/>
                  </a:schemeClr>
                </a:solidFill>
              </a:rPr>
              <a:t>Жиндиего</a:t>
            </a:r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4400" dirty="0" err="1" smtClean="0">
                <a:solidFill>
                  <a:schemeClr val="bg2">
                    <a:lumMod val="50000"/>
                  </a:schemeClr>
                </a:solidFill>
              </a:rPr>
              <a:t>танаг</a:t>
            </a:r>
            <a:r>
              <a:rPr lang="en-US" sz="4400" dirty="0" smtClean="0">
                <a:solidFill>
                  <a:schemeClr val="bg2">
                    <a:lumMod val="50000"/>
                  </a:schemeClr>
                </a:solidFill>
              </a:rPr>
              <a:t>l</a:t>
            </a:r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</a:rPr>
              <a:t>ан, </a:t>
            </a:r>
            <a:r>
              <a:rPr lang="ru-RU" sz="4400" dirty="0" err="1" smtClean="0">
                <a:solidFill>
                  <a:schemeClr val="bg2">
                    <a:lumMod val="50000"/>
                  </a:schemeClr>
                </a:solidFill>
              </a:rPr>
              <a:t>дагьлъулеб</a:t>
            </a:r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  <a:p>
            <a:pPr>
              <a:buNone/>
            </a:pPr>
            <a:r>
              <a:rPr lang="ru-RU" sz="4400" dirty="0" err="1" smtClean="0">
                <a:solidFill>
                  <a:schemeClr val="bg2">
                    <a:lumMod val="50000"/>
                  </a:schemeClr>
                </a:solidFill>
              </a:rPr>
              <a:t>Чидае</a:t>
            </a:r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4400" dirty="0" err="1" smtClean="0">
                <a:solidFill>
                  <a:schemeClr val="bg2">
                    <a:lumMod val="50000"/>
                  </a:schemeClr>
                </a:solidFill>
              </a:rPr>
              <a:t>кьунаг</a:t>
            </a:r>
            <a:r>
              <a:rPr lang="en-US" sz="4400" dirty="0" smtClean="0">
                <a:solidFill>
                  <a:schemeClr val="bg2">
                    <a:lumMod val="50000"/>
                  </a:schemeClr>
                </a:solidFill>
              </a:rPr>
              <a:t>l</a:t>
            </a:r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</a:rPr>
              <a:t>ан г</a:t>
            </a:r>
            <a:r>
              <a:rPr lang="en-US" sz="4400" dirty="0" smtClean="0">
                <a:solidFill>
                  <a:schemeClr val="bg2">
                    <a:lumMod val="50000"/>
                  </a:schemeClr>
                </a:solidFill>
              </a:rPr>
              <a:t>l</a:t>
            </a:r>
            <a:r>
              <a:rPr lang="ru-RU" sz="4400" dirty="0" err="1" smtClean="0">
                <a:solidFill>
                  <a:schemeClr val="bg2">
                    <a:lumMod val="50000"/>
                  </a:schemeClr>
                </a:solidFill>
              </a:rPr>
              <a:t>емерлъулеб</a:t>
            </a:r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4400" dirty="0" err="1" smtClean="0">
                <a:solidFill>
                  <a:schemeClr val="bg2">
                    <a:lumMod val="50000"/>
                  </a:schemeClr>
                </a:solidFill>
              </a:rPr>
              <a:t>жо</a:t>
            </a:r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4400" dirty="0" err="1" smtClean="0">
                <a:solidFill>
                  <a:schemeClr val="bg2">
                    <a:lumMod val="50000"/>
                  </a:schemeClr>
                </a:solidFill>
              </a:rPr>
              <a:t>щиб</a:t>
            </a:r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</a:rPr>
              <a:t>?           </a:t>
            </a:r>
          </a:p>
          <a:p>
            <a:pPr algn="r">
              <a:buNone/>
            </a:pPr>
            <a:r>
              <a:rPr lang="ru-RU" sz="4400" b="1" dirty="0" smtClean="0">
                <a:solidFill>
                  <a:srgbClr val="FF0000"/>
                </a:solidFill>
              </a:rPr>
              <a:t>(Г</a:t>
            </a:r>
            <a:r>
              <a:rPr lang="en-US" sz="4400" b="1" dirty="0" smtClean="0">
                <a:solidFill>
                  <a:srgbClr val="FF0000"/>
                </a:solidFill>
              </a:rPr>
              <a:t>l</a:t>
            </a:r>
            <a:r>
              <a:rPr lang="ru-RU" sz="4400" b="1" dirty="0" err="1" smtClean="0">
                <a:solidFill>
                  <a:srgbClr val="FF0000"/>
                </a:solidFill>
              </a:rPr>
              <a:t>акълу</a:t>
            </a:r>
            <a:r>
              <a:rPr lang="ru-RU" sz="4400" b="1" dirty="0" smtClean="0">
                <a:solidFill>
                  <a:srgbClr val="FF0000"/>
                </a:solidFill>
              </a:rPr>
              <a:t>)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2566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</a:rPr>
              <a:t>Тексталда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</a:rPr>
              <a:t>кьовул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</a:rPr>
              <a:t>падежалда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</a:rPr>
              <a:t>ругел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</a:rPr>
              <a:t>каламалъул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бут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l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</a:rPr>
              <a:t>аби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</a:rPr>
              <a:t>рате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</a:rPr>
              <a:t>рате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</a:rPr>
              <a:t>ва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</a:rPr>
              <a:t>гьезие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</a:rPr>
              <a:t>суалал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50000"/>
                  </a:schemeClr>
                </a:solidFill>
              </a:rPr>
              <a:t>лъе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</a:b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7E913F9-CCED-48FE-B851-588AC3CCE5E4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51896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sz="3800" dirty="0" smtClean="0">
                <a:solidFill>
                  <a:schemeClr val="bg1"/>
                </a:solidFill>
              </a:rPr>
              <a:t>1)…….</a:t>
            </a:r>
            <a:r>
              <a:rPr lang="ru-RU" sz="3800" dirty="0" err="1" smtClean="0">
                <a:solidFill>
                  <a:schemeClr val="bg1"/>
                </a:solidFill>
              </a:rPr>
              <a:t>бадибе</a:t>
            </a:r>
            <a:r>
              <a:rPr lang="ru-RU" sz="3800" dirty="0" smtClean="0">
                <a:solidFill>
                  <a:schemeClr val="bg1"/>
                </a:solidFill>
              </a:rPr>
              <a:t> </a:t>
            </a:r>
            <a:r>
              <a:rPr lang="ru-RU" sz="3800" dirty="0" err="1" smtClean="0">
                <a:solidFill>
                  <a:schemeClr val="bg1"/>
                </a:solidFill>
              </a:rPr>
              <a:t>абула</a:t>
            </a:r>
            <a:r>
              <a:rPr lang="ru-RU" sz="3800" dirty="0" smtClean="0">
                <a:solidFill>
                  <a:schemeClr val="bg1"/>
                </a:solidFill>
              </a:rPr>
              <a:t>, ……</a:t>
            </a:r>
            <a:r>
              <a:rPr lang="ru-RU" sz="3800" dirty="0" err="1" smtClean="0">
                <a:solidFill>
                  <a:schemeClr val="bg1"/>
                </a:solidFill>
              </a:rPr>
              <a:t>нахъасан</a:t>
            </a:r>
            <a:r>
              <a:rPr lang="ru-RU" sz="3800" dirty="0" smtClean="0">
                <a:solidFill>
                  <a:schemeClr val="bg1"/>
                </a:solidFill>
              </a:rPr>
              <a:t> </a:t>
            </a:r>
            <a:r>
              <a:rPr lang="ru-RU" sz="3800" dirty="0" err="1" smtClean="0">
                <a:solidFill>
                  <a:schemeClr val="bg1"/>
                </a:solidFill>
              </a:rPr>
              <a:t>абула</a:t>
            </a:r>
            <a:r>
              <a:rPr lang="ru-RU" sz="3800" dirty="0" smtClean="0">
                <a:solidFill>
                  <a:schemeClr val="bg1"/>
                </a:solidFill>
              </a:rPr>
              <a:t>.</a:t>
            </a:r>
          </a:p>
          <a:p>
            <a:pPr algn="r">
              <a:buNone/>
            </a:pPr>
            <a:r>
              <a:rPr lang="ru-RU" sz="3800" dirty="0" smtClean="0">
                <a:solidFill>
                  <a:schemeClr val="bg1"/>
                </a:solidFill>
              </a:rPr>
              <a:t>( Актив падеж)</a:t>
            </a:r>
          </a:p>
          <a:p>
            <a:pPr>
              <a:buNone/>
            </a:pPr>
            <a:r>
              <a:rPr lang="ru-RU" sz="3800" dirty="0" smtClean="0">
                <a:solidFill>
                  <a:schemeClr val="bg1"/>
                </a:solidFill>
              </a:rPr>
              <a:t>2)……… </a:t>
            </a:r>
            <a:r>
              <a:rPr lang="ru-RU" sz="3800" dirty="0" err="1" smtClean="0">
                <a:solidFill>
                  <a:schemeClr val="bg1"/>
                </a:solidFill>
              </a:rPr>
              <a:t>х</a:t>
            </a:r>
            <a:r>
              <a:rPr lang="en-US" sz="3800" dirty="0" smtClean="0">
                <a:solidFill>
                  <a:schemeClr val="bg1"/>
                </a:solidFill>
              </a:rPr>
              <a:t>l</a:t>
            </a:r>
            <a:r>
              <a:rPr lang="ru-RU" sz="3800" dirty="0" err="1" smtClean="0">
                <a:solidFill>
                  <a:schemeClr val="bg1"/>
                </a:solidFill>
              </a:rPr>
              <a:t>алт</a:t>
            </a:r>
            <a:r>
              <a:rPr lang="en-US" sz="3800" dirty="0" smtClean="0">
                <a:solidFill>
                  <a:schemeClr val="bg1"/>
                </a:solidFill>
              </a:rPr>
              <a:t>l</a:t>
            </a:r>
            <a:r>
              <a:rPr lang="ru-RU" sz="3800" dirty="0" err="1" smtClean="0">
                <a:solidFill>
                  <a:schemeClr val="bg1"/>
                </a:solidFill>
              </a:rPr>
              <a:t>ич</a:t>
            </a:r>
            <a:r>
              <a:rPr lang="en-US" sz="3800" dirty="0" smtClean="0">
                <a:solidFill>
                  <a:schemeClr val="bg1"/>
                </a:solidFill>
              </a:rPr>
              <a:t>l</a:t>
            </a:r>
            <a:r>
              <a:rPr lang="ru-RU" sz="3800" dirty="0" smtClean="0">
                <a:solidFill>
                  <a:schemeClr val="bg1"/>
                </a:solidFill>
              </a:rPr>
              <a:t>они,……….</a:t>
            </a:r>
            <a:r>
              <a:rPr lang="ru-RU" sz="3800" dirty="0" err="1" smtClean="0">
                <a:solidFill>
                  <a:schemeClr val="bg1"/>
                </a:solidFill>
              </a:rPr>
              <a:t>свакала</a:t>
            </a:r>
            <a:r>
              <a:rPr lang="ru-RU" sz="3800" dirty="0" smtClean="0">
                <a:solidFill>
                  <a:schemeClr val="bg1"/>
                </a:solidFill>
              </a:rPr>
              <a:t>.</a:t>
            </a:r>
          </a:p>
          <a:p>
            <a:pPr algn="r">
              <a:buNone/>
            </a:pPr>
            <a:r>
              <a:rPr lang="ru-RU" sz="3800" dirty="0" smtClean="0">
                <a:solidFill>
                  <a:schemeClr val="bg1"/>
                </a:solidFill>
              </a:rPr>
              <a:t> (</a:t>
            </a:r>
            <a:r>
              <a:rPr lang="ru-RU" sz="3800" dirty="0" err="1" smtClean="0">
                <a:solidFill>
                  <a:schemeClr val="bg1"/>
                </a:solidFill>
              </a:rPr>
              <a:t>Аслияб</a:t>
            </a:r>
            <a:r>
              <a:rPr lang="ru-RU" sz="3800" dirty="0" smtClean="0">
                <a:solidFill>
                  <a:schemeClr val="bg1"/>
                </a:solidFill>
              </a:rPr>
              <a:t> падеж)</a:t>
            </a:r>
          </a:p>
          <a:p>
            <a:pPr>
              <a:buNone/>
            </a:pPr>
            <a:r>
              <a:rPr lang="ru-RU" sz="3800" dirty="0" smtClean="0">
                <a:solidFill>
                  <a:schemeClr val="bg1"/>
                </a:solidFill>
              </a:rPr>
              <a:t>3)……</a:t>
            </a:r>
            <a:r>
              <a:rPr lang="ru-RU" sz="3800" dirty="0" err="1" smtClean="0">
                <a:solidFill>
                  <a:schemeClr val="bg1"/>
                </a:solidFill>
              </a:rPr>
              <a:t>х</a:t>
            </a:r>
            <a:r>
              <a:rPr lang="en-US" sz="3800" dirty="0" smtClean="0">
                <a:solidFill>
                  <a:schemeClr val="bg1"/>
                </a:solidFill>
              </a:rPr>
              <a:t>l</a:t>
            </a:r>
            <a:r>
              <a:rPr lang="ru-RU" sz="3800" dirty="0" err="1" smtClean="0">
                <a:solidFill>
                  <a:schemeClr val="bg1"/>
                </a:solidFill>
              </a:rPr>
              <a:t>алт</a:t>
            </a:r>
            <a:r>
              <a:rPr lang="en-US" sz="3800" dirty="0" smtClean="0">
                <a:solidFill>
                  <a:schemeClr val="bg1"/>
                </a:solidFill>
              </a:rPr>
              <a:t>l</a:t>
            </a:r>
            <a:r>
              <a:rPr lang="ru-RU" sz="3800" dirty="0" smtClean="0">
                <a:solidFill>
                  <a:schemeClr val="bg1"/>
                </a:solidFill>
              </a:rPr>
              <a:t>и г</a:t>
            </a:r>
            <a:r>
              <a:rPr lang="en-US" sz="3800" dirty="0" smtClean="0">
                <a:solidFill>
                  <a:schemeClr val="bg1"/>
                </a:solidFill>
              </a:rPr>
              <a:t>l</a:t>
            </a:r>
            <a:r>
              <a:rPr lang="ru-RU" sz="3800" dirty="0" err="1" smtClean="0">
                <a:solidFill>
                  <a:schemeClr val="bg1"/>
                </a:solidFill>
              </a:rPr>
              <a:t>емераб</a:t>
            </a:r>
            <a:r>
              <a:rPr lang="ru-RU" sz="3800" dirty="0" smtClean="0">
                <a:solidFill>
                  <a:schemeClr val="bg1"/>
                </a:solidFill>
              </a:rPr>
              <a:t>, ……. ч</a:t>
            </a:r>
            <a:r>
              <a:rPr lang="en-US" sz="3800" dirty="0" smtClean="0">
                <a:solidFill>
                  <a:schemeClr val="bg1"/>
                </a:solidFill>
              </a:rPr>
              <a:t>l</a:t>
            </a:r>
            <a:r>
              <a:rPr lang="ru-RU" sz="3800" dirty="0" err="1" smtClean="0">
                <a:solidFill>
                  <a:schemeClr val="bg1"/>
                </a:solidFill>
              </a:rPr>
              <a:t>анда</a:t>
            </a:r>
            <a:r>
              <a:rPr lang="ru-RU" sz="3800" dirty="0" smtClean="0">
                <a:solidFill>
                  <a:schemeClr val="bg1"/>
                </a:solidFill>
              </a:rPr>
              <a:t> г</a:t>
            </a:r>
            <a:r>
              <a:rPr lang="en-US" sz="3800" dirty="0" smtClean="0">
                <a:solidFill>
                  <a:schemeClr val="bg1"/>
                </a:solidFill>
              </a:rPr>
              <a:t>l</a:t>
            </a:r>
            <a:r>
              <a:rPr lang="ru-RU" sz="3800" dirty="0" err="1" smtClean="0">
                <a:solidFill>
                  <a:schemeClr val="bg1"/>
                </a:solidFill>
              </a:rPr>
              <a:t>емераб</a:t>
            </a:r>
            <a:r>
              <a:rPr lang="ru-RU" sz="3800" dirty="0" smtClean="0">
                <a:solidFill>
                  <a:schemeClr val="bg1"/>
                </a:solidFill>
              </a:rPr>
              <a:t>.</a:t>
            </a:r>
          </a:p>
          <a:p>
            <a:pPr algn="r">
              <a:buNone/>
            </a:pPr>
            <a:r>
              <a:rPr lang="ru-RU" sz="3800" dirty="0" smtClean="0">
                <a:solidFill>
                  <a:schemeClr val="bg1"/>
                </a:solidFill>
              </a:rPr>
              <a:t>(</a:t>
            </a:r>
            <a:r>
              <a:rPr lang="ru-RU" sz="3800" dirty="0" err="1" smtClean="0">
                <a:solidFill>
                  <a:schemeClr val="bg1"/>
                </a:solidFill>
              </a:rPr>
              <a:t>Хаслъул</a:t>
            </a:r>
            <a:r>
              <a:rPr lang="ru-RU" sz="3800" dirty="0" smtClean="0">
                <a:solidFill>
                  <a:schemeClr val="bg1"/>
                </a:solidFill>
              </a:rPr>
              <a:t> падеж)</a:t>
            </a:r>
          </a:p>
          <a:p>
            <a:pPr>
              <a:buNone/>
            </a:pPr>
            <a:r>
              <a:rPr lang="ru-RU" sz="3800" dirty="0" smtClean="0">
                <a:solidFill>
                  <a:schemeClr val="bg1"/>
                </a:solidFill>
              </a:rPr>
              <a:t>4)…… </a:t>
            </a:r>
            <a:r>
              <a:rPr lang="ru-RU" sz="3800" dirty="0" err="1" smtClean="0">
                <a:solidFill>
                  <a:schemeClr val="bg1"/>
                </a:solidFill>
              </a:rPr>
              <a:t>наку</a:t>
            </a:r>
            <a:r>
              <a:rPr lang="ru-RU" sz="3800" dirty="0" smtClean="0">
                <a:solidFill>
                  <a:schemeClr val="bg1"/>
                </a:solidFill>
              </a:rPr>
              <a:t> ч</a:t>
            </a:r>
            <a:r>
              <a:rPr lang="en-US" sz="3800" dirty="0" smtClean="0">
                <a:solidFill>
                  <a:schemeClr val="bg1"/>
                </a:solidFill>
              </a:rPr>
              <a:t>l</a:t>
            </a:r>
            <a:r>
              <a:rPr lang="ru-RU" sz="3800" dirty="0" err="1" smtClean="0">
                <a:solidFill>
                  <a:schemeClr val="bg1"/>
                </a:solidFill>
              </a:rPr>
              <a:t>вазег</a:t>
            </a:r>
            <a:r>
              <a:rPr lang="en-US" sz="3800" dirty="0" smtClean="0">
                <a:solidFill>
                  <a:schemeClr val="bg1"/>
                </a:solidFill>
              </a:rPr>
              <a:t>l</a:t>
            </a:r>
            <a:r>
              <a:rPr lang="ru-RU" sz="3800" dirty="0" smtClean="0">
                <a:solidFill>
                  <a:schemeClr val="bg1"/>
                </a:solidFill>
              </a:rPr>
              <a:t>ан , </a:t>
            </a:r>
            <a:r>
              <a:rPr lang="ru-RU" sz="3800" dirty="0" err="1" smtClean="0">
                <a:solidFill>
                  <a:schemeClr val="bg1"/>
                </a:solidFill>
              </a:rPr>
              <a:t>жиндирго</a:t>
            </a:r>
            <a:r>
              <a:rPr lang="ru-RU" sz="3800" dirty="0" smtClean="0">
                <a:solidFill>
                  <a:schemeClr val="bg1"/>
                </a:solidFill>
              </a:rPr>
              <a:t> </a:t>
            </a:r>
            <a:r>
              <a:rPr lang="ru-RU" sz="3800" dirty="0" err="1" smtClean="0">
                <a:solidFill>
                  <a:schemeClr val="bg1"/>
                </a:solidFill>
              </a:rPr>
              <a:t>къаданиб</a:t>
            </a:r>
            <a:r>
              <a:rPr lang="ru-RU" sz="3800" dirty="0" smtClean="0">
                <a:solidFill>
                  <a:schemeClr val="bg1"/>
                </a:solidFill>
              </a:rPr>
              <a:t> </a:t>
            </a:r>
            <a:r>
              <a:rPr lang="ru-RU" sz="3800" dirty="0" err="1" smtClean="0">
                <a:solidFill>
                  <a:schemeClr val="bg1"/>
                </a:solidFill>
              </a:rPr>
              <a:t>зани</a:t>
            </a:r>
            <a:r>
              <a:rPr lang="ru-RU" sz="3800" dirty="0" smtClean="0">
                <a:solidFill>
                  <a:schemeClr val="bg1"/>
                </a:solidFill>
              </a:rPr>
              <a:t> ч</a:t>
            </a:r>
            <a:r>
              <a:rPr lang="en-US" sz="3800" dirty="0" smtClean="0">
                <a:solidFill>
                  <a:schemeClr val="bg1"/>
                </a:solidFill>
              </a:rPr>
              <a:t>l</a:t>
            </a:r>
            <a:r>
              <a:rPr lang="ru-RU" sz="3800" dirty="0" smtClean="0">
                <a:solidFill>
                  <a:schemeClr val="bg1"/>
                </a:solidFill>
              </a:rPr>
              <a:t>вазе </a:t>
            </a:r>
            <a:r>
              <a:rPr lang="ru-RU" sz="3800" dirty="0" err="1" smtClean="0">
                <a:solidFill>
                  <a:schemeClr val="bg1"/>
                </a:solidFill>
              </a:rPr>
              <a:t>лъик</a:t>
            </a:r>
            <a:r>
              <a:rPr lang="en-US" sz="3800" dirty="0" smtClean="0">
                <a:solidFill>
                  <a:schemeClr val="bg1"/>
                </a:solidFill>
              </a:rPr>
              <a:t>l</a:t>
            </a:r>
            <a:r>
              <a:rPr lang="ru-RU" sz="3800" dirty="0" err="1" smtClean="0">
                <a:solidFill>
                  <a:schemeClr val="bg1"/>
                </a:solidFill>
              </a:rPr>
              <a:t>аб</a:t>
            </a:r>
            <a:r>
              <a:rPr lang="ru-RU" sz="3800" dirty="0" smtClean="0">
                <a:solidFill>
                  <a:schemeClr val="bg1"/>
                </a:solidFill>
              </a:rPr>
              <a:t>.            (</a:t>
            </a:r>
            <a:r>
              <a:rPr lang="ru-RU" sz="3800" dirty="0" err="1" smtClean="0">
                <a:solidFill>
                  <a:schemeClr val="bg1"/>
                </a:solidFill>
              </a:rPr>
              <a:t>Кьовул</a:t>
            </a:r>
            <a:r>
              <a:rPr lang="ru-RU" sz="3800" dirty="0" smtClean="0">
                <a:solidFill>
                  <a:schemeClr val="bg1"/>
                </a:solidFill>
              </a:rPr>
              <a:t> падеж)</a:t>
            </a:r>
          </a:p>
          <a:p>
            <a:pPr algn="ctr">
              <a:buNone/>
            </a:pPr>
            <a:r>
              <a:rPr lang="ru-RU" sz="3800" u="sng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Кумекалъе</a:t>
            </a:r>
            <a:r>
              <a:rPr lang="ru-RU" sz="3800" u="sng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3800" u="sng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раг</a:t>
            </a:r>
            <a:r>
              <a:rPr lang="en-US" sz="3800" u="sng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l</a:t>
            </a:r>
            <a:r>
              <a:rPr lang="ru-RU" sz="3800" u="sng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аби</a:t>
            </a:r>
            <a:r>
              <a:rPr lang="ru-RU" sz="3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: </a:t>
            </a:r>
            <a:r>
              <a:rPr lang="ru-RU" sz="3800" i="1" dirty="0" smtClean="0">
                <a:solidFill>
                  <a:srgbClr val="C00000"/>
                </a:solidFill>
              </a:rPr>
              <a:t>г</a:t>
            </a:r>
            <a:r>
              <a:rPr lang="en-US" sz="3800" i="1" dirty="0" smtClean="0">
                <a:solidFill>
                  <a:srgbClr val="C00000"/>
                </a:solidFill>
              </a:rPr>
              <a:t>l</a:t>
            </a:r>
            <a:r>
              <a:rPr lang="ru-RU" sz="3800" i="1" dirty="0" err="1" smtClean="0">
                <a:solidFill>
                  <a:srgbClr val="C00000"/>
                </a:solidFill>
              </a:rPr>
              <a:t>акъиласул</a:t>
            </a:r>
            <a:r>
              <a:rPr lang="ru-RU" sz="3800" i="1" dirty="0" smtClean="0">
                <a:solidFill>
                  <a:srgbClr val="C00000"/>
                </a:solidFill>
              </a:rPr>
              <a:t>, </a:t>
            </a:r>
            <a:r>
              <a:rPr lang="ru-RU" sz="3800" i="1" dirty="0" err="1" smtClean="0">
                <a:solidFill>
                  <a:srgbClr val="C00000"/>
                </a:solidFill>
              </a:rPr>
              <a:t>х</a:t>
            </a:r>
            <a:r>
              <a:rPr lang="en-US" sz="3800" i="1" dirty="0" smtClean="0">
                <a:solidFill>
                  <a:srgbClr val="C00000"/>
                </a:solidFill>
              </a:rPr>
              <a:t>l</a:t>
            </a:r>
            <a:r>
              <a:rPr lang="ru-RU" sz="3800" i="1" dirty="0" err="1" smtClean="0">
                <a:solidFill>
                  <a:srgbClr val="C00000"/>
                </a:solidFill>
              </a:rPr>
              <a:t>алихьатил</a:t>
            </a:r>
            <a:r>
              <a:rPr lang="ru-RU" sz="3800" i="1" dirty="0" smtClean="0">
                <a:solidFill>
                  <a:srgbClr val="C00000"/>
                </a:solidFill>
              </a:rPr>
              <a:t>, </a:t>
            </a:r>
            <a:r>
              <a:rPr lang="ru-RU" sz="3800" i="1" dirty="0" err="1" smtClean="0">
                <a:solidFill>
                  <a:srgbClr val="C00000"/>
                </a:solidFill>
              </a:rPr>
              <a:t>тушманасе</a:t>
            </a:r>
            <a:r>
              <a:rPr lang="ru-RU" sz="3800" i="1" dirty="0" smtClean="0">
                <a:solidFill>
                  <a:srgbClr val="C00000"/>
                </a:solidFill>
              </a:rPr>
              <a:t>, бах</a:t>
            </a:r>
            <a:r>
              <a:rPr lang="en-US" sz="3800" i="1" dirty="0" smtClean="0">
                <a:solidFill>
                  <a:srgbClr val="C00000"/>
                </a:solidFill>
              </a:rPr>
              <a:t>l</a:t>
            </a:r>
            <a:r>
              <a:rPr lang="ru-RU" sz="3800" i="1" dirty="0" err="1" smtClean="0">
                <a:solidFill>
                  <a:srgbClr val="C00000"/>
                </a:solidFill>
              </a:rPr>
              <a:t>арчияс</a:t>
            </a:r>
            <a:r>
              <a:rPr lang="ru-RU" sz="3800" i="1" dirty="0" smtClean="0">
                <a:solidFill>
                  <a:srgbClr val="C00000"/>
                </a:solidFill>
              </a:rPr>
              <a:t>, </a:t>
            </a:r>
            <a:r>
              <a:rPr lang="ru-RU" sz="3800" i="1" dirty="0" err="1" smtClean="0">
                <a:solidFill>
                  <a:srgbClr val="C00000"/>
                </a:solidFill>
              </a:rPr>
              <a:t>х</a:t>
            </a:r>
            <a:r>
              <a:rPr lang="en-US" sz="3800" i="1" dirty="0" smtClean="0">
                <a:solidFill>
                  <a:srgbClr val="C00000"/>
                </a:solidFill>
              </a:rPr>
              <a:t>l</a:t>
            </a:r>
            <a:r>
              <a:rPr lang="ru-RU" sz="3800" i="1" dirty="0" err="1" smtClean="0">
                <a:solidFill>
                  <a:srgbClr val="C00000"/>
                </a:solidFill>
              </a:rPr>
              <a:t>алихьатица,бет</a:t>
            </a:r>
            <a:r>
              <a:rPr lang="en-US" sz="3800" i="1" dirty="0" smtClean="0">
                <a:solidFill>
                  <a:srgbClr val="C00000"/>
                </a:solidFill>
              </a:rPr>
              <a:t>l</a:t>
            </a:r>
            <a:r>
              <a:rPr lang="ru-RU" sz="3800" i="1" dirty="0" smtClean="0">
                <a:solidFill>
                  <a:srgbClr val="C00000"/>
                </a:solidFill>
              </a:rPr>
              <a:t>ер , </a:t>
            </a:r>
            <a:r>
              <a:rPr lang="ru-RU" sz="3800" i="1" dirty="0" err="1" smtClean="0">
                <a:solidFill>
                  <a:srgbClr val="C00000"/>
                </a:solidFill>
              </a:rPr>
              <a:t>х</a:t>
            </a:r>
            <a:r>
              <a:rPr lang="en-US" sz="3800" i="1" dirty="0" smtClean="0">
                <a:solidFill>
                  <a:srgbClr val="C00000"/>
                </a:solidFill>
              </a:rPr>
              <a:t>l</a:t>
            </a:r>
            <a:r>
              <a:rPr lang="ru-RU" sz="3800" i="1" dirty="0" err="1" smtClean="0">
                <a:solidFill>
                  <a:srgbClr val="C00000"/>
                </a:solidFill>
              </a:rPr>
              <a:t>ат</a:t>
            </a:r>
            <a:r>
              <a:rPr lang="en-US" sz="3800" i="1" dirty="0" smtClean="0">
                <a:solidFill>
                  <a:srgbClr val="C00000"/>
                </a:solidFill>
              </a:rPr>
              <a:t>l</a:t>
            </a:r>
            <a:r>
              <a:rPr lang="ru-RU" sz="3800" i="1" dirty="0" smtClean="0">
                <a:solidFill>
                  <a:srgbClr val="C00000"/>
                </a:solidFill>
              </a:rPr>
              <a:t>ал</a:t>
            </a:r>
            <a:endParaRPr lang="ru-RU" sz="3800" i="1" dirty="0">
              <a:solidFill>
                <a:srgbClr val="C0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2832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Кицабазул</a:t>
            </a:r>
            <a:r>
              <a:rPr lang="ru-RU" dirty="0" smtClean="0"/>
              <a:t> </a:t>
            </a:r>
            <a:r>
              <a:rPr lang="ru-RU" dirty="0" err="1" smtClean="0"/>
              <a:t>дунялалде</a:t>
            </a:r>
            <a:r>
              <a:rPr lang="ru-RU" dirty="0" smtClean="0"/>
              <a:t> </a:t>
            </a:r>
            <a:r>
              <a:rPr lang="ru-RU" dirty="0" err="1" smtClean="0"/>
              <a:t>сапар</a:t>
            </a: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7E913F9-CCED-48FE-B851-588AC3CCE5E4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00108"/>
            <a:ext cx="8786874" cy="512605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</a:rPr>
              <a:t>К</a:t>
            </a:r>
            <a:r>
              <a:rPr lang="en-US" sz="4400" dirty="0" smtClean="0">
                <a:solidFill>
                  <a:schemeClr val="bg2">
                    <a:lumMod val="50000"/>
                  </a:schemeClr>
                </a:solidFill>
              </a:rPr>
              <a:t>l</a:t>
            </a:r>
            <a:r>
              <a:rPr lang="ru-RU" sz="4400" dirty="0" err="1" smtClean="0">
                <a:solidFill>
                  <a:schemeClr val="bg2">
                    <a:lumMod val="50000"/>
                  </a:schemeClr>
                </a:solidFill>
              </a:rPr>
              <a:t>алъалареб</a:t>
            </a:r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</a:rPr>
              <a:t>,</a:t>
            </a:r>
          </a:p>
          <a:p>
            <a:pPr algn="ctr">
              <a:buNone/>
            </a:pPr>
            <a:r>
              <a:rPr lang="ru-RU" sz="4400" dirty="0" err="1" smtClean="0">
                <a:solidFill>
                  <a:schemeClr val="bg2">
                    <a:lumMod val="50000"/>
                  </a:schemeClr>
                </a:solidFill>
              </a:rPr>
              <a:t>билълъунареб</a:t>
            </a:r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</a:rPr>
              <a:t>,</a:t>
            </a:r>
          </a:p>
          <a:p>
            <a:pPr algn="ctr">
              <a:buNone/>
            </a:pPr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</a:rPr>
              <a:t>Г</a:t>
            </a:r>
            <a:r>
              <a:rPr lang="en-US" sz="4400" dirty="0" smtClean="0">
                <a:solidFill>
                  <a:schemeClr val="bg2">
                    <a:lumMod val="50000"/>
                  </a:schemeClr>
                </a:solidFill>
              </a:rPr>
              <a:t>l</a:t>
            </a:r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</a:rPr>
              <a:t>ин </a:t>
            </a:r>
            <a:r>
              <a:rPr lang="ru-RU" sz="4400" dirty="0" err="1" smtClean="0">
                <a:solidFill>
                  <a:schemeClr val="bg2">
                    <a:lumMod val="50000"/>
                  </a:schemeClr>
                </a:solidFill>
              </a:rPr>
              <a:t>гуреб</a:t>
            </a:r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ru-RU" sz="4400" dirty="0" err="1" smtClean="0">
                <a:solidFill>
                  <a:schemeClr val="bg2">
                    <a:lumMod val="50000"/>
                  </a:schemeClr>
                </a:solidFill>
              </a:rPr>
              <a:t>квер</a:t>
            </a:r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4400" dirty="0" err="1" smtClean="0">
                <a:solidFill>
                  <a:schemeClr val="bg2">
                    <a:lumMod val="50000"/>
                  </a:schemeClr>
                </a:solidFill>
              </a:rPr>
              <a:t>гуреб</a:t>
            </a:r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</a:rPr>
              <a:t>,</a:t>
            </a:r>
          </a:p>
          <a:p>
            <a:pPr algn="ctr">
              <a:buNone/>
            </a:pPr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</a:rPr>
              <a:t>Г</a:t>
            </a:r>
            <a:r>
              <a:rPr lang="en-US" sz="4400" dirty="0" smtClean="0">
                <a:solidFill>
                  <a:schemeClr val="bg2">
                    <a:lumMod val="50000"/>
                  </a:schemeClr>
                </a:solidFill>
              </a:rPr>
              <a:t>l</a:t>
            </a:r>
            <a:r>
              <a:rPr lang="ru-RU" sz="4400" dirty="0" err="1" smtClean="0">
                <a:solidFill>
                  <a:schemeClr val="bg2">
                    <a:lumMod val="50000"/>
                  </a:schemeClr>
                </a:solidFill>
              </a:rPr>
              <a:t>адамасда</a:t>
            </a:r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4400" dirty="0" err="1" smtClean="0">
                <a:solidFill>
                  <a:schemeClr val="bg2">
                    <a:lumMod val="50000"/>
                  </a:schemeClr>
                </a:solidFill>
              </a:rPr>
              <a:t>малъарулеб</a:t>
            </a:r>
            <a:r>
              <a:rPr lang="ru-RU" sz="5400" dirty="0" smtClean="0">
                <a:solidFill>
                  <a:srgbClr val="002060"/>
                </a:solidFill>
              </a:rPr>
              <a:t>.</a:t>
            </a:r>
            <a:r>
              <a:rPr lang="ru-RU" sz="5400" dirty="0" smtClean="0"/>
              <a:t> 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								</a:t>
            </a:r>
            <a:r>
              <a:rPr lang="ru-RU" sz="4400" b="1" dirty="0" smtClean="0">
                <a:solidFill>
                  <a:srgbClr val="FF0000"/>
                </a:solidFill>
              </a:rPr>
              <a:t>(т</a:t>
            </a:r>
            <a:r>
              <a:rPr lang="en-US" sz="4400" b="1" dirty="0" smtClean="0">
                <a:solidFill>
                  <a:srgbClr val="FF0000"/>
                </a:solidFill>
              </a:rPr>
              <a:t>l</a:t>
            </a:r>
            <a:r>
              <a:rPr lang="ru-RU" sz="4400" b="1" dirty="0" err="1" smtClean="0">
                <a:solidFill>
                  <a:srgbClr val="FF0000"/>
                </a:solidFill>
              </a:rPr>
              <a:t>ехь</a:t>
            </a:r>
            <a:r>
              <a:rPr lang="ru-RU" sz="4400" b="1" dirty="0" smtClean="0">
                <a:solidFill>
                  <a:srgbClr val="FF0000"/>
                </a:solidFill>
              </a:rPr>
              <a:t>) </a:t>
            </a:r>
            <a:endParaRPr lang="en-US" sz="44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Х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err="1" smtClean="0">
                <a:solidFill>
                  <a:srgbClr val="FF0000"/>
                </a:solidFill>
              </a:rPr>
              <a:t>алт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smtClean="0">
                <a:solidFill>
                  <a:srgbClr val="FF0000"/>
                </a:solidFill>
              </a:rPr>
              <a:t>и 3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гьумер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smtClean="0">
                <a:solidFill>
                  <a:srgbClr val="FF0000"/>
                </a:solidFill>
              </a:rPr>
              <a:t>4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7E913F9-CCED-48FE-B851-588AC3CCE5E4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4400" dirty="0" err="1" smtClean="0"/>
              <a:t>Аслияб</a:t>
            </a:r>
            <a:r>
              <a:rPr lang="ru-RU" sz="4400" dirty="0" smtClean="0"/>
              <a:t> падеж     </a:t>
            </a:r>
            <a:r>
              <a:rPr lang="ru-RU" sz="4400" dirty="0" err="1" smtClean="0"/>
              <a:t>лъица</a:t>
            </a:r>
            <a:r>
              <a:rPr lang="ru-RU" sz="4400" dirty="0" smtClean="0"/>
              <a:t>?  </a:t>
            </a:r>
            <a:r>
              <a:rPr lang="ru-RU" sz="4400" dirty="0" err="1" smtClean="0"/>
              <a:t>сунца</a:t>
            </a:r>
            <a:r>
              <a:rPr lang="ru-RU" sz="4400" dirty="0" smtClean="0"/>
              <a:t>?</a:t>
            </a:r>
          </a:p>
          <a:p>
            <a:pPr>
              <a:buNone/>
            </a:pPr>
            <a:r>
              <a:rPr lang="ru-RU" sz="4400" dirty="0" smtClean="0"/>
              <a:t>Актив падеж       </a:t>
            </a:r>
            <a:r>
              <a:rPr lang="ru-RU" sz="4400" dirty="0" err="1" smtClean="0"/>
              <a:t>лъие</a:t>
            </a:r>
            <a:r>
              <a:rPr lang="ru-RU" sz="4400" dirty="0" smtClean="0"/>
              <a:t>?  </a:t>
            </a:r>
            <a:r>
              <a:rPr lang="ru-RU" sz="4400" dirty="0" err="1" smtClean="0"/>
              <a:t>сундуе</a:t>
            </a:r>
            <a:r>
              <a:rPr lang="ru-RU" sz="4400" dirty="0" smtClean="0"/>
              <a:t>?</a:t>
            </a:r>
          </a:p>
          <a:p>
            <a:pPr>
              <a:buNone/>
            </a:pPr>
            <a:r>
              <a:rPr lang="ru-RU" sz="4400" dirty="0" err="1" smtClean="0"/>
              <a:t>Хаслъул</a:t>
            </a:r>
            <a:r>
              <a:rPr lang="ru-RU" sz="4400" dirty="0" smtClean="0"/>
              <a:t> падеж   </a:t>
            </a:r>
            <a:r>
              <a:rPr lang="ru-RU" sz="4400" dirty="0" err="1" smtClean="0"/>
              <a:t>щиб</a:t>
            </a:r>
            <a:r>
              <a:rPr lang="ru-RU" sz="4400" dirty="0" smtClean="0"/>
              <a:t>? </a:t>
            </a:r>
            <a:r>
              <a:rPr lang="ru-RU" sz="4400" dirty="0" err="1" smtClean="0"/>
              <a:t>щив</a:t>
            </a:r>
            <a:r>
              <a:rPr lang="ru-RU" sz="4400" dirty="0" smtClean="0"/>
              <a:t>? </a:t>
            </a:r>
            <a:r>
              <a:rPr lang="ru-RU" sz="4400" dirty="0" err="1" smtClean="0"/>
              <a:t>щий</a:t>
            </a:r>
            <a:r>
              <a:rPr lang="ru-RU" sz="4400" dirty="0" smtClean="0"/>
              <a:t>? </a:t>
            </a:r>
            <a:r>
              <a:rPr lang="ru-RU" sz="4400" dirty="0" err="1" smtClean="0"/>
              <a:t>щал</a:t>
            </a:r>
            <a:r>
              <a:rPr lang="ru-RU" sz="4400" dirty="0" smtClean="0"/>
              <a:t>? </a:t>
            </a:r>
          </a:p>
          <a:p>
            <a:pPr>
              <a:buNone/>
            </a:pPr>
            <a:r>
              <a:rPr lang="ru-RU" sz="4400" dirty="0" err="1" smtClean="0"/>
              <a:t>Кьовул</a:t>
            </a:r>
            <a:r>
              <a:rPr lang="ru-RU" sz="4400" dirty="0" smtClean="0"/>
              <a:t> падеж       </a:t>
            </a:r>
            <a:r>
              <a:rPr lang="ru-RU" sz="4400" dirty="0" err="1" smtClean="0"/>
              <a:t>лъил</a:t>
            </a:r>
            <a:r>
              <a:rPr lang="ru-RU" sz="4400" dirty="0" smtClean="0"/>
              <a:t> ?</a:t>
            </a:r>
            <a:r>
              <a:rPr lang="ru-RU" sz="4400" dirty="0" err="1" smtClean="0"/>
              <a:t>сундул</a:t>
            </a:r>
            <a:r>
              <a:rPr lang="ru-RU" sz="4400" dirty="0" smtClean="0"/>
              <a:t>?</a:t>
            </a:r>
            <a:endParaRPr lang="ru-RU" sz="4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</a:t>
            </a:r>
            <a:r>
              <a:rPr lang="ru-RU" sz="6000" dirty="0" smtClean="0">
                <a:solidFill>
                  <a:schemeClr val="accent6">
                    <a:lumMod val="75000"/>
                  </a:schemeClr>
                </a:solidFill>
              </a:rPr>
              <a:t>Бит1ун </a:t>
            </a:r>
            <a:r>
              <a:rPr lang="ru-RU" sz="6000" dirty="0" err="1" smtClean="0">
                <a:solidFill>
                  <a:schemeClr val="accent6">
                    <a:lumMod val="75000"/>
                  </a:schemeClr>
                </a:solidFill>
              </a:rPr>
              <a:t>ккезаре</a:t>
            </a:r>
            <a:r>
              <a:rPr lang="ru-RU" sz="6000" dirty="0" smtClean="0">
                <a:solidFill>
                  <a:schemeClr val="accent6">
                    <a:lumMod val="75000"/>
                  </a:schemeClr>
                </a:solidFill>
              </a:rPr>
              <a:t> .</a:t>
            </a:r>
            <a:endParaRPr lang="ru-RU" sz="6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7E913F9-CCED-48FE-B851-588AC3CCE5E4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6000" dirty="0" smtClean="0">
                <a:latin typeface="Arial Black" pitchFamily="34" charset="0"/>
              </a:rPr>
              <a:t>   Х1алт1и  59      </a:t>
            </a:r>
            <a:r>
              <a:rPr lang="ru-RU" sz="6000" dirty="0" err="1" smtClean="0">
                <a:latin typeface="Arial Black" pitchFamily="34" charset="0"/>
              </a:rPr>
              <a:t>гьумер</a:t>
            </a:r>
            <a:r>
              <a:rPr lang="ru-RU" sz="6000" dirty="0" smtClean="0">
                <a:latin typeface="Arial Black" pitchFamily="34" charset="0"/>
              </a:rPr>
              <a:t> 26</a:t>
            </a:r>
            <a:endParaRPr lang="ru-RU" sz="6000" dirty="0">
              <a:latin typeface="Arial Black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err="1" smtClean="0">
                <a:solidFill>
                  <a:schemeClr val="accent4">
                    <a:lumMod val="50000"/>
                  </a:schemeClr>
                </a:solidFill>
              </a:rPr>
              <a:t>Рокъобе</a:t>
            </a:r>
            <a:r>
              <a:rPr lang="ru-RU" sz="6000" dirty="0" smtClean="0">
                <a:solidFill>
                  <a:schemeClr val="accent4">
                    <a:lumMod val="50000"/>
                  </a:schemeClr>
                </a:solidFill>
              </a:rPr>
              <a:t>  х1алт1и :</a:t>
            </a:r>
            <a:endParaRPr lang="ru-RU" sz="60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7E913F9-CCED-48FE-B851-588AC3CCE5E4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i="1" dirty="0" err="1" smtClean="0"/>
              <a:t>Дие</a:t>
            </a:r>
            <a:r>
              <a:rPr lang="ru-RU" i="1" dirty="0" smtClean="0"/>
              <a:t> </a:t>
            </a:r>
            <a:r>
              <a:rPr lang="ru-RU" i="1" dirty="0" err="1" smtClean="0"/>
              <a:t>бокьула</a:t>
            </a:r>
            <a:r>
              <a:rPr lang="ru-RU" i="1" dirty="0" smtClean="0"/>
              <a:t> авар мац!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285884"/>
          </a:xfrm>
        </p:spPr>
        <p:txBody>
          <a:bodyPr>
            <a:noAutofit/>
          </a:bodyPr>
          <a:lstStyle/>
          <a:p>
            <a:r>
              <a:rPr lang="ru-RU" sz="9600" dirty="0" smtClean="0"/>
              <a:t>   </a:t>
            </a:r>
            <a:r>
              <a:rPr lang="ru-RU" sz="9600" dirty="0" smtClean="0">
                <a:solidFill>
                  <a:schemeClr val="accent1">
                    <a:lumMod val="75000"/>
                  </a:schemeClr>
                </a:solidFill>
              </a:rPr>
              <a:t>Рефлексия </a:t>
            </a:r>
            <a:endParaRPr lang="ru-RU" sz="9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Выноска-облако 4"/>
          <p:cNvSpPr/>
          <p:nvPr/>
        </p:nvSpPr>
        <p:spPr>
          <a:xfrm>
            <a:off x="214282" y="1928802"/>
            <a:ext cx="7643866" cy="342902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i="1" dirty="0" err="1" smtClean="0">
                <a:solidFill>
                  <a:schemeClr val="accent1">
                    <a:lumMod val="50000"/>
                  </a:schemeClr>
                </a:solidFill>
              </a:rPr>
              <a:t>Дие</a:t>
            </a:r>
            <a:r>
              <a:rPr lang="ru-RU" sz="6000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6000" i="1" dirty="0" err="1" smtClean="0">
                <a:solidFill>
                  <a:schemeClr val="accent1">
                    <a:lumMod val="50000"/>
                  </a:schemeClr>
                </a:solidFill>
              </a:rPr>
              <a:t>бокьула</a:t>
            </a:r>
            <a:r>
              <a:rPr lang="ru-RU" sz="6000" i="1" dirty="0" smtClean="0">
                <a:solidFill>
                  <a:schemeClr val="accent1">
                    <a:lumMod val="50000"/>
                  </a:schemeClr>
                </a:solidFill>
              </a:rPr>
              <a:t> авар мац</a:t>
            </a:r>
            <a:r>
              <a:rPr lang="en-US" sz="6000" i="1" dirty="0" smtClean="0">
                <a:solidFill>
                  <a:schemeClr val="accent1">
                    <a:lumMod val="50000"/>
                  </a:schemeClr>
                </a:solidFill>
              </a:rPr>
              <a:t>l</a:t>
            </a:r>
            <a:r>
              <a:rPr lang="ru-RU" sz="6000" i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sz="6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7E913F9-CCED-48FE-B851-588AC3CCE5E4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99592" y="908720"/>
            <a:ext cx="69847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48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Аслияб</a:t>
            </a:r>
            <a:r>
              <a:rPr lang="ru-RU" sz="4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 падеж: </a:t>
            </a:r>
            <a:endParaRPr lang="ru-RU" sz="4800" dirty="0" smtClean="0">
              <a:solidFill>
                <a:schemeClr val="accent2">
                  <a:lumMod val="60000"/>
                  <a:lumOff val="40000"/>
                </a:schemeClr>
              </a:solidFill>
              <a:latin typeface="Constantia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800" b="1" dirty="0" smtClean="0">
                <a:solidFill>
                  <a:schemeClr val="bg2">
                    <a:lumMod val="50000"/>
                  </a:schemeClr>
                </a:solidFill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chemeClr val="bg2">
                    <a:lumMod val="50000"/>
                  </a:schemeClr>
                </a:solidFill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Аслияб</a:t>
            </a:r>
            <a:r>
              <a:rPr lang="ru-RU" sz="4800" b="1" dirty="0" smtClean="0">
                <a:solidFill>
                  <a:schemeClr val="bg2">
                    <a:lumMod val="50000"/>
                  </a:schemeClr>
                </a:solidFill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chemeClr val="bg2">
                    <a:lumMod val="50000"/>
                  </a:schemeClr>
                </a:solidFill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жо</a:t>
            </a:r>
            <a:r>
              <a:rPr lang="ru-RU" sz="4800" b="1" dirty="0" smtClean="0">
                <a:solidFill>
                  <a:schemeClr val="bg2">
                    <a:lumMod val="50000"/>
                  </a:schemeClr>
                </a:solidFill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sz="4800" b="1" i="1" dirty="0" err="1" smtClean="0">
                <a:solidFill>
                  <a:schemeClr val="bg2">
                    <a:lumMod val="50000"/>
                  </a:schemeClr>
                </a:solidFill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дун</a:t>
            </a:r>
            <a:r>
              <a:rPr lang="ru-RU" sz="4800" b="1" dirty="0" smtClean="0">
                <a:solidFill>
                  <a:schemeClr val="bg2">
                    <a:lumMod val="50000"/>
                  </a:schemeClr>
                </a:solidFill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sz="4800" b="1" dirty="0" err="1" smtClean="0">
                <a:solidFill>
                  <a:schemeClr val="bg2">
                    <a:lumMod val="50000"/>
                  </a:schemeClr>
                </a:solidFill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буго</a:t>
            </a:r>
            <a:endParaRPr lang="ru-RU" sz="4800" dirty="0" smtClean="0">
              <a:solidFill>
                <a:schemeClr val="bg2">
                  <a:lumMod val="50000"/>
                </a:schemeClr>
              </a:solidFill>
              <a:latin typeface="Constantia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800" b="1" dirty="0" smtClean="0">
                <a:solidFill>
                  <a:schemeClr val="bg2">
                    <a:lumMod val="50000"/>
                  </a:schemeClr>
                </a:solidFill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4800" b="1" dirty="0" err="1" smtClean="0">
                <a:solidFill>
                  <a:schemeClr val="bg2">
                    <a:lumMod val="50000"/>
                  </a:schemeClr>
                </a:solidFill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Дир</a:t>
            </a:r>
            <a:r>
              <a:rPr lang="ru-RU" sz="4800" b="1" dirty="0" smtClean="0">
                <a:solidFill>
                  <a:schemeClr val="bg2">
                    <a:lumMod val="50000"/>
                  </a:schemeClr>
                </a:solidFill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chemeClr val="bg2">
                    <a:lumMod val="50000"/>
                  </a:schemeClr>
                </a:solidFill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суалалги</a:t>
            </a:r>
            <a:r>
              <a:rPr lang="ru-RU" sz="4800" b="1" dirty="0" smtClean="0">
                <a:solidFill>
                  <a:schemeClr val="bg2">
                    <a:lumMod val="50000"/>
                  </a:schemeClr>
                </a:solidFill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chemeClr val="bg2">
                    <a:lumMod val="50000"/>
                  </a:schemeClr>
                </a:solidFill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руго</a:t>
            </a:r>
            <a:endParaRPr lang="ru-RU" sz="4800" dirty="0" smtClean="0">
              <a:solidFill>
                <a:schemeClr val="bg2">
                  <a:lumMod val="50000"/>
                </a:schemeClr>
              </a:solidFill>
              <a:latin typeface="Constantia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800" b="1" dirty="0" smtClean="0">
                <a:solidFill>
                  <a:schemeClr val="bg2">
                    <a:lumMod val="50000"/>
                  </a:schemeClr>
                </a:solidFill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chemeClr val="bg2">
                    <a:lumMod val="50000"/>
                  </a:schemeClr>
                </a:solidFill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Дицалъидал</a:t>
            </a:r>
            <a:r>
              <a:rPr lang="ru-RU" sz="4800" b="1" dirty="0" smtClean="0">
                <a:solidFill>
                  <a:schemeClr val="bg2">
                    <a:lumMod val="50000"/>
                  </a:schemeClr>
                </a:solidFill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4800" b="1" dirty="0" err="1" smtClean="0">
                <a:solidFill>
                  <a:schemeClr val="bg2">
                    <a:lumMod val="50000"/>
                  </a:schemeClr>
                </a:solidFill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бицунеб</a:t>
            </a:r>
            <a:endParaRPr lang="ru-RU" sz="4800" dirty="0" smtClean="0">
              <a:solidFill>
                <a:schemeClr val="bg2">
                  <a:lumMod val="50000"/>
                </a:schemeClr>
              </a:solidFill>
              <a:latin typeface="Constantia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800" b="1" dirty="0" smtClean="0">
                <a:solidFill>
                  <a:schemeClr val="bg2">
                    <a:lumMod val="50000"/>
                  </a:schemeClr>
                </a:solidFill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Предмет «</a:t>
            </a:r>
            <a:r>
              <a:rPr lang="ru-RU" sz="4800" b="1" dirty="0" err="1" smtClean="0">
                <a:solidFill>
                  <a:schemeClr val="bg2">
                    <a:lumMod val="50000"/>
                  </a:schemeClr>
                </a:solidFill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Щив</a:t>
            </a:r>
            <a:r>
              <a:rPr lang="ru-RU" sz="4800" b="1" dirty="0" smtClean="0">
                <a:solidFill>
                  <a:schemeClr val="bg2">
                    <a:lumMod val="50000"/>
                  </a:schemeClr>
                </a:solidFill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?» «</a:t>
            </a:r>
            <a:r>
              <a:rPr lang="ru-RU" sz="4800" b="1" dirty="0" err="1" smtClean="0">
                <a:solidFill>
                  <a:schemeClr val="bg2">
                    <a:lumMod val="50000"/>
                  </a:schemeClr>
                </a:solidFill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Щий</a:t>
            </a:r>
            <a:r>
              <a:rPr lang="ru-RU" sz="4800" b="1" dirty="0" smtClean="0">
                <a:solidFill>
                  <a:schemeClr val="bg2">
                    <a:lumMod val="50000"/>
                  </a:schemeClr>
                </a:solidFill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?»  «</a:t>
            </a:r>
            <a:r>
              <a:rPr lang="ru-RU" sz="4800" b="1" dirty="0" err="1" smtClean="0">
                <a:solidFill>
                  <a:schemeClr val="bg2">
                    <a:lumMod val="50000"/>
                  </a:schemeClr>
                </a:solidFill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Щиб</a:t>
            </a:r>
            <a:r>
              <a:rPr lang="ru-RU" sz="4800" b="1" dirty="0" smtClean="0">
                <a:solidFill>
                  <a:schemeClr val="bg2">
                    <a:lumMod val="50000"/>
                  </a:schemeClr>
                </a:solidFill>
                <a:latin typeface="Constantia" pitchFamily="18" charset="0"/>
                <a:ea typeface="Times New Roman" pitchFamily="18" charset="0"/>
                <a:cs typeface="Times New Roman" pitchFamily="18" charset="0"/>
              </a:rPr>
              <a:t>?»-али</a:t>
            </a:r>
            <a:endParaRPr lang="ru-RU" sz="4800" dirty="0" smtClean="0">
              <a:solidFill>
                <a:schemeClr val="bg2">
                  <a:lumMod val="50000"/>
                </a:schemeClr>
              </a:solidFill>
              <a:latin typeface="Constantia" pitchFamily="18" charset="0"/>
              <a:cs typeface="Arial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913F9-CCED-48FE-B851-588AC3CCE5E4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11560" y="620688"/>
            <a:ext cx="78123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4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ea typeface="Times New Roman" pitchFamily="18" charset="0"/>
                <a:cs typeface="Times New Roman" pitchFamily="18" charset="0"/>
              </a:rPr>
              <a:t>Актив падеж:</a:t>
            </a:r>
            <a:endParaRPr lang="ru-RU" sz="4800" dirty="0" smtClean="0">
              <a:solidFill>
                <a:schemeClr val="accent2">
                  <a:lumMod val="60000"/>
                  <a:lumOff val="40000"/>
                </a:schemeClr>
              </a:solidFill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800" b="1" dirty="0" err="1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Дун</a:t>
            </a:r>
            <a:r>
              <a:rPr lang="ru-RU" sz="4800" b="1" dirty="0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гьечебани</a:t>
            </a:r>
            <a:r>
              <a:rPr lang="ru-RU" sz="4800" b="1" dirty="0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дуца</a:t>
            </a:r>
            <a:endParaRPr lang="ru-RU" sz="4800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800" b="1" dirty="0" err="1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Щиб</a:t>
            </a:r>
            <a:r>
              <a:rPr lang="ru-RU" sz="4800" b="1" dirty="0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гьабизе</a:t>
            </a:r>
            <a:r>
              <a:rPr lang="ru-RU" sz="4800" b="1" dirty="0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букIараб</a:t>
            </a:r>
            <a:r>
              <a:rPr lang="ru-RU" sz="4800" b="1" dirty="0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?</a:t>
            </a:r>
            <a:endParaRPr lang="ru-RU" sz="4800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800" b="1" dirty="0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4800" b="1" dirty="0" err="1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Лъица</a:t>
            </a:r>
            <a:r>
              <a:rPr lang="ru-RU" sz="4800" b="1" dirty="0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?»</a:t>
            </a:r>
            <a:r>
              <a:rPr lang="ru-RU" sz="4800" b="1" dirty="0" err="1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тIахьал</a:t>
            </a:r>
            <a:endParaRPr lang="ru-RU" sz="4800" b="1" dirty="0" smtClean="0">
              <a:solidFill>
                <a:srgbClr val="2F393E"/>
              </a:solidFill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800" b="1" dirty="0" err="1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цIалилел</a:t>
            </a:r>
            <a:r>
              <a:rPr lang="ru-RU" sz="4800" b="1" dirty="0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?</a:t>
            </a:r>
            <a:endParaRPr lang="ru-RU" sz="4800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800" b="1" dirty="0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4800" b="1" dirty="0" err="1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Сунца</a:t>
            </a:r>
            <a:r>
              <a:rPr lang="ru-RU" sz="4800" b="1" dirty="0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?»</a:t>
            </a:r>
            <a:r>
              <a:rPr lang="ru-RU" sz="4800" b="1" dirty="0" err="1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лъимал</a:t>
            </a:r>
            <a:r>
              <a:rPr lang="ru-RU" sz="4800" b="1" dirty="0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4800" b="1" dirty="0" err="1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лъай</a:t>
            </a:r>
            <a:r>
              <a:rPr lang="ru-RU" sz="4800" b="1" dirty="0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кьелеб</a:t>
            </a:r>
            <a:r>
              <a:rPr lang="ru-RU" sz="4800" b="1" dirty="0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?</a:t>
            </a:r>
            <a:endParaRPr lang="ru-RU" sz="4800" dirty="0" smtClean="0">
              <a:cs typeface="Arial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913F9-CCED-48FE-B851-588AC3CCE5E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67544" y="548680"/>
            <a:ext cx="806489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48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ea typeface="Times New Roman" pitchFamily="18" charset="0"/>
                <a:cs typeface="Times New Roman" pitchFamily="18" charset="0"/>
              </a:rPr>
              <a:t>Хаслъул</a:t>
            </a:r>
            <a:r>
              <a:rPr lang="ru-RU" sz="4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ea typeface="Times New Roman" pitchFamily="18" charset="0"/>
                <a:cs typeface="Times New Roman" pitchFamily="18" charset="0"/>
              </a:rPr>
              <a:t> падеж:</a:t>
            </a:r>
            <a:endParaRPr lang="ru-RU" sz="4800" dirty="0" smtClean="0">
              <a:solidFill>
                <a:schemeClr val="accent2">
                  <a:lumMod val="60000"/>
                  <a:lumOff val="40000"/>
                </a:schemeClr>
              </a:solidFill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800" b="1" dirty="0" err="1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Гьебни</a:t>
            </a:r>
            <a:r>
              <a:rPr lang="ru-RU" sz="4800" b="1" dirty="0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битIараб</a:t>
            </a:r>
            <a:r>
              <a:rPr lang="ru-RU" sz="4800" b="1" dirty="0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буго</a:t>
            </a:r>
            <a:r>
              <a:rPr lang="ru-RU" sz="4800" b="1" dirty="0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,</a:t>
            </a:r>
            <a:endParaRPr lang="ru-RU" sz="4800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800" b="1" dirty="0" err="1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Амма</a:t>
            </a:r>
            <a:r>
              <a:rPr lang="ru-RU" sz="4800" b="1" dirty="0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дир</a:t>
            </a:r>
            <a:r>
              <a:rPr lang="ru-RU" sz="4800" b="1" dirty="0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  </a:t>
            </a:r>
            <a:r>
              <a:rPr lang="ru-RU" sz="4800" b="1" dirty="0" err="1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суал</a:t>
            </a:r>
            <a:r>
              <a:rPr lang="ru-RU" sz="4800" b="1" dirty="0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буго</a:t>
            </a:r>
            <a:r>
              <a:rPr lang="ru-RU" sz="4800" b="1" dirty="0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:</a:t>
            </a:r>
            <a:endParaRPr lang="ru-RU" sz="4800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800" b="1" dirty="0" err="1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Гьал</a:t>
            </a:r>
            <a:r>
              <a:rPr lang="ru-RU" sz="4800" b="1" dirty="0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цIодорал</a:t>
            </a:r>
            <a:r>
              <a:rPr lang="ru-RU" sz="4800" b="1" dirty="0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  </a:t>
            </a:r>
            <a:r>
              <a:rPr lang="ru-RU" sz="4800" b="1" dirty="0" err="1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лъимал</a:t>
            </a:r>
            <a:r>
              <a:rPr lang="ru-RU" sz="4800" b="1" dirty="0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 «</a:t>
            </a:r>
            <a:r>
              <a:rPr lang="ru-RU" sz="4800" b="1" dirty="0" err="1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Лъил</a:t>
            </a:r>
            <a:r>
              <a:rPr lang="ru-RU" sz="4800" b="1" dirty="0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?»</a:t>
            </a:r>
            <a:endParaRPr lang="ru-RU" sz="4800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800" b="1" dirty="0" err="1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Каранда</a:t>
            </a:r>
            <a:r>
              <a:rPr lang="ru-RU" sz="4800" b="1" dirty="0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  </a:t>
            </a:r>
            <a:r>
              <a:rPr lang="ru-RU" sz="4800" b="1" dirty="0" err="1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кIутIи</a:t>
            </a:r>
            <a:r>
              <a:rPr lang="ru-RU" sz="4800" b="1" dirty="0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4800" b="1" dirty="0" err="1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Сундул</a:t>
            </a:r>
            <a:r>
              <a:rPr lang="ru-RU" sz="4800" b="1" dirty="0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?»</a:t>
            </a:r>
            <a:endParaRPr lang="ru-RU" sz="4800" dirty="0" smtClean="0">
              <a:cs typeface="Arial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913F9-CCED-48FE-B851-588AC3CCE5E4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27584" y="548680"/>
            <a:ext cx="7416824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900" b="1" dirty="0" smtClean="0">
              <a:solidFill>
                <a:srgbClr val="2F393E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48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ea typeface="Times New Roman" pitchFamily="18" charset="0"/>
                <a:cs typeface="Times New Roman" pitchFamily="18" charset="0"/>
              </a:rPr>
              <a:t>Кьовул</a:t>
            </a:r>
            <a:r>
              <a:rPr lang="ru-RU" sz="4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ea typeface="Times New Roman" pitchFamily="18" charset="0"/>
                <a:cs typeface="Times New Roman" pitchFamily="18" charset="0"/>
              </a:rPr>
              <a:t> падеж:</a:t>
            </a:r>
            <a:endParaRPr lang="ru-RU" sz="4800" dirty="0" smtClean="0">
              <a:solidFill>
                <a:schemeClr val="accent2">
                  <a:lumMod val="60000"/>
                  <a:lumOff val="40000"/>
                </a:schemeClr>
              </a:solidFill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800" b="1" dirty="0" err="1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КигIан</a:t>
            </a:r>
            <a:r>
              <a:rPr lang="ru-RU" sz="4800" b="1" dirty="0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къацанданиги</a:t>
            </a:r>
            <a:endParaRPr lang="ru-RU" sz="4800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800" b="1" dirty="0" err="1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Дилъе</a:t>
            </a:r>
            <a:r>
              <a:rPr lang="ru-RU" sz="4800" b="1" dirty="0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нуж</a:t>
            </a:r>
            <a:r>
              <a:rPr lang="ru-RU" sz="4800" b="1" dirty="0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рахунаро</a:t>
            </a:r>
            <a:endParaRPr lang="ru-RU" sz="4800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800" b="1" dirty="0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4800" b="1" dirty="0" err="1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Лъие</a:t>
            </a:r>
            <a:r>
              <a:rPr lang="ru-RU" sz="4800" b="1" dirty="0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?»</a:t>
            </a:r>
            <a:r>
              <a:rPr lang="ru-RU" sz="4800" b="1" dirty="0" err="1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лъимал</a:t>
            </a:r>
            <a:r>
              <a:rPr lang="ru-RU" sz="4800" b="1" dirty="0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рокьулел</a:t>
            </a:r>
            <a:r>
              <a:rPr lang="ru-RU" sz="4800" b="1" dirty="0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?</a:t>
            </a:r>
            <a:endParaRPr lang="ru-RU" sz="4800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800" b="1" dirty="0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4800" b="1" dirty="0" err="1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Сундуе</a:t>
            </a:r>
            <a:r>
              <a:rPr lang="ru-RU" sz="4800" b="1" dirty="0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?» </a:t>
            </a:r>
            <a:r>
              <a:rPr lang="ru-RU" sz="4800" b="1" dirty="0" err="1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рохел</a:t>
            </a:r>
            <a:r>
              <a:rPr lang="ru-RU" sz="4800" b="1" dirty="0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бугеб</a:t>
            </a:r>
            <a:r>
              <a:rPr lang="ru-RU" sz="4800" b="1" dirty="0" smtClean="0">
                <a:solidFill>
                  <a:srgbClr val="2F393E"/>
                </a:solidFill>
                <a:ea typeface="Times New Roman" pitchFamily="18" charset="0"/>
                <a:cs typeface="Times New Roman" pitchFamily="18" charset="0"/>
              </a:rPr>
              <a:t>?</a:t>
            </a:r>
            <a:endParaRPr lang="ru-RU" sz="4800" dirty="0" smtClean="0">
              <a:cs typeface="Arial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913F9-CCED-48FE-B851-588AC3CCE5E4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1000"/>
            <a:duotone>
              <a:schemeClr val="bg2">
                <a:shade val="12000"/>
                <a:satMod val="240000"/>
              </a:schemeClr>
              <a:schemeClr val="bg2">
                <a:tint val="65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http://puzzleit.ru/files/puzzles/38/37523/_original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27784" y="404664"/>
            <a:ext cx="4032448" cy="6069767"/>
          </a:xfrm>
          <a:prstGeom prst="rect">
            <a:avLst/>
          </a:prstGeom>
          <a:noFill/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913F9-CCED-48FE-B851-588AC3CCE5E4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15616" y="2996952"/>
            <a:ext cx="57241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endParaRPr lang="ru-RU" sz="40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39552" y="332656"/>
            <a:ext cx="167821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0" spc="-100" dirty="0" err="1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Лъ</a:t>
            </a:r>
            <a:r>
              <a:rPr lang="ru-RU" sz="8000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ea typeface="+mj-ea"/>
                <a:cs typeface="+mj-cs"/>
              </a:rPr>
              <a:t> 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483768" y="260648"/>
            <a:ext cx="135485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0" spc="-100" dirty="0" err="1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ц</a:t>
            </a:r>
            <a:r>
              <a:rPr lang="en-US" sz="8000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I</a:t>
            </a:r>
            <a:r>
              <a:rPr lang="en-US" sz="8000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ea typeface="+mj-ea"/>
                <a:cs typeface="+mj-cs"/>
              </a:rPr>
              <a:t> 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067944" y="260648"/>
            <a:ext cx="124906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0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т</a:t>
            </a:r>
            <a:r>
              <a:rPr lang="en-US" sz="8000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I</a:t>
            </a:r>
            <a:r>
              <a:rPr lang="ru-RU" sz="8000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ea typeface="+mj-ea"/>
                <a:cs typeface="+mj-cs"/>
              </a:rPr>
              <a:t> 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724128" y="260648"/>
            <a:ext cx="131638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0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ч</a:t>
            </a:r>
            <a:r>
              <a:rPr lang="en-US" sz="8000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I</a:t>
            </a:r>
            <a:r>
              <a:rPr lang="ru-RU" sz="8000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ea typeface="+mj-ea"/>
                <a:cs typeface="+mj-cs"/>
              </a:rPr>
              <a:t> 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7380312" y="260648"/>
            <a:ext cx="121219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0" spc="-100" dirty="0" err="1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ea typeface="+mj-ea"/>
                <a:cs typeface="+mj-cs"/>
              </a:rPr>
              <a:t>гъ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683568" y="1700808"/>
            <a:ext cx="11079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0" spc="-100" dirty="0" err="1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ea typeface="+mj-ea"/>
                <a:cs typeface="+mj-cs"/>
              </a:rPr>
              <a:t>гь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411760" y="1700808"/>
            <a:ext cx="120898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0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ea typeface="+mj-ea"/>
                <a:cs typeface="+mj-cs"/>
              </a:rPr>
              <a:t>г</a:t>
            </a:r>
            <a:r>
              <a:rPr lang="en-US" sz="8000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ea typeface="+mj-ea"/>
                <a:cs typeface="+mj-cs"/>
              </a:rPr>
              <a:t>I</a:t>
            </a:r>
            <a:r>
              <a:rPr lang="ru-RU" sz="8000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ea typeface="+mj-ea"/>
                <a:cs typeface="+mj-cs"/>
              </a:rPr>
              <a:t> 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3851920" y="1700808"/>
            <a:ext cx="169104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ea typeface="+mj-ea"/>
                <a:cs typeface="+mj-cs"/>
              </a:rPr>
              <a:t> </a:t>
            </a:r>
            <a:r>
              <a:rPr lang="ru-RU" sz="8000" spc="-100" dirty="0" err="1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ea typeface="+mj-ea"/>
                <a:cs typeface="+mj-cs"/>
              </a:rPr>
              <a:t>хъ</a:t>
            </a:r>
            <a:r>
              <a:rPr lang="en-US" sz="8000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ea typeface="+mj-ea"/>
                <a:cs typeface="+mj-cs"/>
              </a:rPr>
              <a:t> 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5868144" y="1700808"/>
            <a:ext cx="114646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0" spc="-100" dirty="0" err="1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ea typeface="+mj-ea"/>
                <a:cs typeface="+mj-cs"/>
              </a:rPr>
              <a:t>хь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7524328" y="1700808"/>
            <a:ext cx="124745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0" spc="-100" dirty="0" err="1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ea typeface="+mj-ea"/>
                <a:cs typeface="+mj-cs"/>
              </a:rPr>
              <a:t>х</a:t>
            </a:r>
            <a:r>
              <a:rPr lang="en-US" sz="8000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ea typeface="+mj-ea"/>
                <a:cs typeface="+mj-cs"/>
              </a:rPr>
              <a:t>I</a:t>
            </a:r>
            <a:r>
              <a:rPr lang="ru-RU" sz="8000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ea typeface="+mj-ea"/>
                <a:cs typeface="+mj-cs"/>
              </a:rPr>
              <a:t> 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755576" y="3068960"/>
            <a:ext cx="119616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0" spc="-100" dirty="0" err="1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ea typeface="+mj-ea"/>
                <a:cs typeface="+mj-cs"/>
              </a:rPr>
              <a:t>кь</a:t>
            </a: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2339752" y="3068960"/>
            <a:ext cx="129715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0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ea typeface="+mj-ea"/>
                <a:cs typeface="+mj-cs"/>
              </a:rPr>
              <a:t>к</a:t>
            </a:r>
            <a:r>
              <a:rPr lang="en-US" sz="8000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ea typeface="+mj-ea"/>
                <a:cs typeface="+mj-cs"/>
              </a:rPr>
              <a:t>I</a:t>
            </a:r>
            <a:r>
              <a:rPr lang="ru-RU" sz="8000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ea typeface="+mj-ea"/>
                <a:cs typeface="+mj-cs"/>
              </a:rPr>
              <a:t> </a:t>
            </a:r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3851920" y="3068960"/>
            <a:ext cx="124585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0" spc="-100" dirty="0" err="1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ea typeface="+mj-ea"/>
                <a:cs typeface="+mj-cs"/>
              </a:rPr>
              <a:t>кк</a:t>
            </a:r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5580112" y="3068960"/>
            <a:ext cx="128432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0" spc="-100" dirty="0" err="1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ea typeface="+mj-ea"/>
                <a:cs typeface="+mj-cs"/>
              </a:rPr>
              <a:t>чч</a:t>
            </a:r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7020272" y="3068960"/>
            <a:ext cx="227979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0" spc="-100" dirty="0" err="1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ea typeface="+mj-ea"/>
                <a:cs typeface="+mj-cs"/>
              </a:rPr>
              <a:t>ц</a:t>
            </a:r>
            <a:r>
              <a:rPr lang="en-US" sz="8000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ea typeface="+mj-ea"/>
                <a:cs typeface="+mj-cs"/>
              </a:rPr>
              <a:t>I</a:t>
            </a:r>
            <a:r>
              <a:rPr lang="ru-RU" sz="8000" spc="-100" dirty="0" err="1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ea typeface="+mj-ea"/>
                <a:cs typeface="+mj-cs"/>
              </a:rPr>
              <a:t>ц</a:t>
            </a:r>
            <a:r>
              <a:rPr lang="en-US" sz="8000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ea typeface="+mj-ea"/>
                <a:cs typeface="+mj-cs"/>
              </a:rPr>
              <a:t>I</a:t>
            </a:r>
            <a:r>
              <a:rPr lang="ru-RU" sz="8000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ea typeface="+mj-ea"/>
                <a:cs typeface="+mj-cs"/>
              </a:rPr>
              <a:t> </a:t>
            </a:r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611560" y="4653136"/>
            <a:ext cx="220284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0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ea typeface="+mj-ea"/>
                <a:cs typeface="+mj-cs"/>
              </a:rPr>
              <a:t>ч</a:t>
            </a:r>
            <a:r>
              <a:rPr lang="en-US" sz="8000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ea typeface="+mj-ea"/>
                <a:cs typeface="+mj-cs"/>
              </a:rPr>
              <a:t>I</a:t>
            </a:r>
            <a:r>
              <a:rPr lang="ru-RU" sz="8000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ea typeface="+mj-ea"/>
                <a:cs typeface="+mj-cs"/>
              </a:rPr>
              <a:t>ч</a:t>
            </a:r>
            <a:r>
              <a:rPr lang="en-US" sz="8000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ea typeface="+mj-ea"/>
                <a:cs typeface="+mj-cs"/>
              </a:rPr>
              <a:t>I </a:t>
            </a:r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3059832" y="4581128"/>
            <a:ext cx="108472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0" spc="-100" dirty="0" err="1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ea typeface="+mj-ea"/>
                <a:cs typeface="+mj-cs"/>
              </a:rPr>
              <a:t>сс</a:t>
            </a:r>
            <a:endParaRPr lang="ru-RU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4788024" y="4581128"/>
            <a:ext cx="114646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0" spc="-100" dirty="0" err="1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ea typeface="+mj-ea"/>
                <a:cs typeface="+mj-cs"/>
              </a:rPr>
              <a:t>хх</a:t>
            </a:r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6488658" y="4581128"/>
            <a:ext cx="265534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0" spc="-100" dirty="0" err="1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ea typeface="+mj-ea"/>
                <a:cs typeface="+mj-cs"/>
              </a:rPr>
              <a:t>лълъ</a:t>
            </a:r>
            <a:endParaRPr lang="ru-RU" dirty="0"/>
          </a:p>
        </p:txBody>
      </p:sp>
      <p:sp>
        <p:nvSpPr>
          <p:cNvPr id="35" name="Номер слайда 3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913F9-CCED-48FE-B851-588AC3CCE5E4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9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9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8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kidwelcome.ru/images/bukvi/g/bukva_g.jpg"/>
          <p:cNvPicPr>
            <a:picLocks noGrp="1"/>
          </p:cNvPicPr>
          <p:nvPr>
            <p:ph idx="1"/>
          </p:nvPr>
        </p:nvPicPr>
        <p:blipFill>
          <a:blip r:embed="rId2" cstate="print"/>
          <a:srcRect l="8287" t="2525"/>
          <a:stretch>
            <a:fillRect/>
          </a:stretch>
        </p:blipFill>
        <p:spPr bwMode="auto">
          <a:xfrm>
            <a:off x="2357422" y="2000240"/>
            <a:ext cx="2857520" cy="3411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st1.stranamam.ru/data/cache/2012may/14/20/4579269_51416-700x500.jpg"/>
          <p:cNvPicPr/>
          <p:nvPr/>
        </p:nvPicPr>
        <p:blipFill>
          <a:blip r:embed="rId3" cstate="print"/>
          <a:srcRect l="11111" r="7407" b="2381"/>
          <a:stretch>
            <a:fillRect/>
          </a:stretch>
        </p:blipFill>
        <p:spPr bwMode="auto">
          <a:xfrm>
            <a:off x="3857620" y="2786058"/>
            <a:ext cx="1571636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amamadoma.ru/_mod_files/ce_images/eshop/800_01.jpg"/>
          <p:cNvPicPr/>
          <p:nvPr/>
        </p:nvPicPr>
        <p:blipFill>
          <a:blip r:embed="rId4" cstate="print"/>
          <a:srcRect l="15125" t="8854" r="22341" b="20205"/>
          <a:stretch>
            <a:fillRect/>
          </a:stretch>
        </p:blipFill>
        <p:spPr bwMode="auto">
          <a:xfrm>
            <a:off x="6715140" y="0"/>
            <a:ext cx="2428860" cy="29289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https://kosmoinstrument.ru/upload/iblock/ccd/ccd291eb88181011b2c80e188dd15f2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42852"/>
            <a:ext cx="300036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www.1000listnik.ru/wp-content/uploads/2016/03/56e13faa37c67.jpg"/>
          <p:cNvPicPr/>
          <p:nvPr/>
        </p:nvPicPr>
        <p:blipFill>
          <a:blip r:embed="rId6" cstate="print"/>
          <a:srcRect l="9112" t="14393" r="3100" b="12230"/>
          <a:stretch>
            <a:fillRect/>
          </a:stretch>
        </p:blipFill>
        <p:spPr bwMode="auto">
          <a:xfrm>
            <a:off x="2857488" y="0"/>
            <a:ext cx="4000528" cy="1714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http://rus-health.info/images/original/%D1%89%D0%BB%D0%B3%D0%BE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68639" y="3143248"/>
            <a:ext cx="3475361" cy="3072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ysia.ru/wp-content/uploads/2016/03/1381723092.1726.366248603.jpg"/>
          <p:cNvPicPr/>
          <p:nvPr/>
        </p:nvPicPr>
        <p:blipFill>
          <a:blip r:embed="rId8" cstate="print"/>
          <a:srcRect l="22341" t="6725" r="17530"/>
          <a:stretch>
            <a:fillRect/>
          </a:stretch>
        </p:blipFill>
        <p:spPr bwMode="auto">
          <a:xfrm>
            <a:off x="214282" y="2571744"/>
            <a:ext cx="2571768" cy="3909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642910" y="6286520"/>
            <a:ext cx="1143262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err="1" smtClean="0">
                <a:solidFill>
                  <a:srgbClr val="FF0000"/>
                </a:solidFill>
              </a:rPr>
              <a:t>Гь</a:t>
            </a:r>
            <a:r>
              <a:rPr lang="ru-RU" sz="2000" dirty="0" err="1" smtClean="0"/>
              <a:t>уд</a:t>
            </a:r>
            <a:r>
              <a:rPr lang="ru-RU" sz="2000" dirty="0" err="1" smtClean="0">
                <a:solidFill>
                  <a:srgbClr val="FF0000"/>
                </a:solidFill>
              </a:rPr>
              <a:t>гь</a:t>
            </a:r>
            <a:r>
              <a:rPr lang="ru-RU" sz="2000" dirty="0" err="1" smtClean="0"/>
              <a:t>уд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928662" y="2143116"/>
            <a:ext cx="835037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err="1" smtClean="0">
                <a:solidFill>
                  <a:srgbClr val="FF0000"/>
                </a:solidFill>
              </a:rPr>
              <a:t>Гь</a:t>
            </a:r>
            <a:r>
              <a:rPr lang="ru-RU" sz="2000" dirty="0" err="1" smtClean="0"/>
              <a:t>око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13" name="TextBox 12"/>
          <p:cNvSpPr txBox="1"/>
          <p:nvPr/>
        </p:nvSpPr>
        <p:spPr>
          <a:xfrm>
            <a:off x="3929058" y="1428736"/>
            <a:ext cx="846770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err="1" smtClean="0">
                <a:solidFill>
                  <a:srgbClr val="FF0000"/>
                </a:solidFill>
              </a:rPr>
              <a:t>Гь</a:t>
            </a:r>
            <a:r>
              <a:rPr lang="ru-RU" sz="2000" dirty="0" err="1" smtClean="0"/>
              <a:t>оло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7500958" y="2643182"/>
            <a:ext cx="723275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dirty="0" err="1" smtClean="0"/>
              <a:t>Гьой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16" name="TextBox 15"/>
          <p:cNvSpPr txBox="1"/>
          <p:nvPr/>
        </p:nvSpPr>
        <p:spPr>
          <a:xfrm>
            <a:off x="6429388" y="6000768"/>
            <a:ext cx="899349" cy="67710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err="1" smtClean="0">
                <a:solidFill>
                  <a:srgbClr val="FF0000"/>
                </a:solidFill>
              </a:rPr>
              <a:t>Гь</a:t>
            </a:r>
            <a:r>
              <a:rPr lang="ru-RU" dirty="0" err="1" smtClean="0"/>
              <a:t>умер</a:t>
            </a:r>
            <a:endParaRPr lang="ru-RU" dirty="0" smtClean="0"/>
          </a:p>
          <a:p>
            <a:r>
              <a:rPr lang="ru-RU" sz="2000" dirty="0" err="1" smtClean="0">
                <a:solidFill>
                  <a:srgbClr val="FF0000"/>
                </a:solidFill>
              </a:rPr>
              <a:t>Гь</a:t>
            </a:r>
            <a:r>
              <a:rPr lang="ru-RU" sz="2000" dirty="0" err="1" smtClean="0"/>
              <a:t>ими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387</TotalTime>
  <Words>655</Words>
  <Application>Microsoft Office PowerPoint</Application>
  <PresentationFormat>Экран (4:3)</PresentationFormat>
  <Paragraphs>170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Бумажная</vt:lpstr>
      <vt:lpstr>      Тема : Гlадатал падежал. Такрар гьаби .   4 класс.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Къоло ункъабилеб декабрь </vt:lpstr>
      <vt:lpstr>Слайд 12</vt:lpstr>
      <vt:lpstr>.</vt:lpstr>
      <vt:lpstr>Физминутка</vt:lpstr>
      <vt:lpstr>Слайд 15</vt:lpstr>
      <vt:lpstr>«Хlарп хисе» Цо хlарпги хисун, рагlул магlна хисизабе</vt:lpstr>
      <vt:lpstr>Тексталда аслияб падежалда ругел предметиял цlарал рате ва гьезие суалал лъе. Бицанкlоялъе жаваб бате</vt:lpstr>
      <vt:lpstr>          Тексталда актив падежалда ругел предметиял цlарал рате ва гьезие суалал лъе. Бицанкlоялъе жаваб бате </vt:lpstr>
      <vt:lpstr> Тексталда хаслъул падежалда ругел предметиял цlарал рате ва гьезие суалал лъе </vt:lpstr>
      <vt:lpstr> Тексталда кьовул падежалда ругел каламалъул бутlаби рате рате ва гьезие суалал лъе </vt:lpstr>
      <vt:lpstr> Кицабазул дунялалде сапар  </vt:lpstr>
      <vt:lpstr>.</vt:lpstr>
      <vt:lpstr>              Бит1ун ккезаре .</vt:lpstr>
      <vt:lpstr>Рокъобе  х1алт1и :</vt:lpstr>
      <vt:lpstr>   Рефлексия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Зам_по_ИКТ</cp:lastModifiedBy>
  <cp:revision>46</cp:revision>
  <dcterms:created xsi:type="dcterms:W3CDTF">2018-10-24T20:36:29Z</dcterms:created>
  <dcterms:modified xsi:type="dcterms:W3CDTF">2020-02-07T10:50:52Z</dcterms:modified>
</cp:coreProperties>
</file>