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44" r:id="rId2"/>
    <p:sldMasterId id="2147483756" r:id="rId3"/>
    <p:sldMasterId id="2147483768" r:id="rId4"/>
    <p:sldMasterId id="2147483780" r:id="rId5"/>
    <p:sldMasterId id="2147483792" r:id="rId6"/>
  </p:sldMasterIdLst>
  <p:notesMasterIdLst>
    <p:notesMasterId r:id="rId30"/>
  </p:notesMasterIdLst>
  <p:sldIdLst>
    <p:sldId id="288" r:id="rId7"/>
    <p:sldId id="289" r:id="rId8"/>
    <p:sldId id="295" r:id="rId9"/>
    <p:sldId id="257" r:id="rId10"/>
    <p:sldId id="269" r:id="rId11"/>
    <p:sldId id="272" r:id="rId12"/>
    <p:sldId id="260" r:id="rId13"/>
    <p:sldId id="264" r:id="rId14"/>
    <p:sldId id="296" r:id="rId15"/>
    <p:sldId id="297" r:id="rId16"/>
    <p:sldId id="298" r:id="rId17"/>
    <p:sldId id="299" r:id="rId18"/>
    <p:sldId id="293" r:id="rId19"/>
    <p:sldId id="280" r:id="rId20"/>
    <p:sldId id="281" r:id="rId21"/>
    <p:sldId id="262" r:id="rId22"/>
    <p:sldId id="292" r:id="rId23"/>
    <p:sldId id="294" r:id="rId24"/>
    <p:sldId id="261" r:id="rId25"/>
    <p:sldId id="270" r:id="rId26"/>
    <p:sldId id="266" r:id="rId27"/>
    <p:sldId id="265" r:id="rId28"/>
    <p:sldId id="28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8000"/>
    <a:srgbClr val="9900CC"/>
    <a:srgbClr val="FF99FF"/>
    <a:srgbClr val="CC66FF"/>
    <a:srgbClr val="FFFF66"/>
    <a:srgbClr val="00FF99"/>
    <a:srgbClr val="FF5050"/>
    <a:srgbClr val="CC3300"/>
    <a:srgbClr val="5C51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660"/>
  </p:normalViewPr>
  <p:slideViewPr>
    <p:cSldViewPr>
      <p:cViewPr>
        <p:scale>
          <a:sx n="70" d="100"/>
          <a:sy n="70" d="100"/>
        </p:scale>
        <p:origin x="-1164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CF575-30BD-42A7-BC12-4ECD3D56B30F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B8CE34-26F7-43B0-8A23-8B53FACA44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907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8CE34-26F7-43B0-8A23-8B53FACA445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8CE34-26F7-43B0-8A23-8B53FACA445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701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8CE34-26F7-43B0-8A23-8B53FACA445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360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8CE34-26F7-43B0-8A23-8B53FACA445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109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9423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42458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9917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644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2929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4049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783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52309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6845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3859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3389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7242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618848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8378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7671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6687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882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9797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748412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3956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8589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1162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200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771441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1734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5154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017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0639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228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74739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3521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06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255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7619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228924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8744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087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6413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1764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6452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0055932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227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3475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11119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32735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644494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841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8145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21195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51897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90318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555690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6683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098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867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58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624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455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15.02.2020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53548A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53548A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925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rbvmuwon20" TargetMode="External"/><Relationship Id="rId2" Type="http://schemas.openxmlformats.org/officeDocument/2006/relationships/hyperlink" Target="https://learningapps.org/display?v=ppp7xvcaj2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display?v=phc0tqwtc20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1.%20&#1054;&#1090;&#1082;&#1088;&#1099;&#1090;&#1099;&#1081;%20&#1091;&#1088;&#1086;&#1082;%202020\38%20&#1087;&#1086;&#1087;&#1091;&#1075;&#1072;&#1077;&#1074;.mp4" TargetMode="External"/><Relationship Id="rId1" Type="http://schemas.microsoft.com/office/2007/relationships/media" Target="file:///E:\1.%20&#1054;&#1090;&#1082;&#1088;&#1099;&#1090;&#1099;&#1081;%20&#1091;&#1088;&#1086;&#1082;%202020\38%20&#1087;&#1086;&#1087;&#1091;&#1075;&#1072;&#1077;&#1074;.mp4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2.infourok.ru/uploads/ex/0bb8/00080e7f-2df00909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8478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491880" y="1700808"/>
            <a:ext cx="5256584" cy="32403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err="1" smtClean="0">
                <a:solidFill>
                  <a:srgbClr val="FF505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Рач</a:t>
            </a:r>
            <a:r>
              <a:rPr lang="en-US" sz="5400" b="1" dirty="0" err="1" smtClean="0">
                <a:solidFill>
                  <a:srgbClr val="FF505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Ia</a:t>
            </a:r>
            <a:r>
              <a:rPr lang="en-US" sz="5400" b="1" dirty="0" smtClean="0">
                <a:solidFill>
                  <a:srgbClr val="FF505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 </a:t>
            </a:r>
            <a:r>
              <a:rPr lang="ru-RU" sz="5400" b="1" dirty="0" smtClean="0">
                <a:solidFill>
                  <a:srgbClr val="FF505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маг</a:t>
            </a:r>
            <a:r>
              <a:rPr lang="en-US" sz="5400" b="1" dirty="0" smtClean="0">
                <a:solidFill>
                  <a:srgbClr val="FF505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I</a:t>
            </a:r>
            <a:r>
              <a:rPr lang="ru-RU" sz="5400" b="1" dirty="0" err="1" smtClean="0">
                <a:solidFill>
                  <a:srgbClr val="FF505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арул</a:t>
            </a:r>
            <a:r>
              <a:rPr lang="ru-RU" sz="5400" b="1" dirty="0" smtClean="0">
                <a:solidFill>
                  <a:srgbClr val="FF505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 </a:t>
            </a:r>
            <a:r>
              <a:rPr lang="ru-RU" sz="5400" b="1" dirty="0" err="1" smtClean="0">
                <a:solidFill>
                  <a:srgbClr val="FF505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гъасде</a:t>
            </a:r>
            <a:r>
              <a:rPr lang="ru-RU" sz="5400" b="1" dirty="0" smtClean="0">
                <a:solidFill>
                  <a:srgbClr val="FF505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!</a:t>
            </a:r>
            <a:r>
              <a:rPr lang="en-US" sz="5400" b="1" dirty="0" smtClean="0">
                <a:solidFill>
                  <a:srgbClr val="FF505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 </a:t>
            </a:r>
            <a:endParaRPr lang="ru-RU" sz="5400" b="1" dirty="0">
              <a:solidFill>
                <a:srgbClr val="FF5050"/>
              </a:solidFill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41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8686800" cy="27123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Къокъабазул</a:t>
            </a:r>
            <a:r>
              <a:rPr lang="ru-RU" b="1" dirty="0">
                <a:solidFill>
                  <a:srgbClr val="C00000"/>
                </a:solidFill>
                <a:latin typeface="Garamond" pitchFamily="18" charset="0"/>
              </a:rPr>
              <a:t>  </a:t>
            </a: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х</a:t>
            </a:r>
            <a:r>
              <a:rPr lang="en-US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алт</a:t>
            </a:r>
            <a:r>
              <a:rPr lang="en-US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C00000"/>
                </a:solidFill>
                <a:latin typeface="Garamond" pitchFamily="18" charset="0"/>
              </a:rPr>
              <a:t>и</a:t>
            </a:r>
          </a:p>
          <a:p>
            <a:pPr>
              <a:buClr>
                <a:srgbClr val="53548A"/>
              </a:buClr>
              <a:buNone/>
            </a:pP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		</a:t>
            </a:r>
            <a:r>
              <a:rPr lang="en-US" b="1" dirty="0" smtClean="0">
                <a:solidFill>
                  <a:srgbClr val="FF0000"/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FF0000"/>
                </a:solidFill>
                <a:latin typeface="Garamond" pitchFamily="18" charset="0"/>
              </a:rPr>
              <a:t>. </a:t>
            </a:r>
            <a:r>
              <a:rPr lang="ru-RU" sz="3300" b="1" dirty="0" err="1">
                <a:solidFill>
                  <a:srgbClr val="FF0000"/>
                </a:solidFill>
                <a:latin typeface="Garamond" pitchFamily="18" charset="0"/>
              </a:rPr>
              <a:t>къокъа</a:t>
            </a:r>
            <a:r>
              <a:rPr lang="ru-RU" sz="3300" b="1" dirty="0">
                <a:solidFill>
                  <a:srgbClr val="FF0000"/>
                </a:solidFill>
                <a:latin typeface="Garamond" pitchFamily="18" charset="0"/>
              </a:rPr>
              <a:t> – г</a:t>
            </a:r>
            <a:r>
              <a:rPr lang="en-US" sz="3300" b="1" dirty="0">
                <a:solidFill>
                  <a:srgbClr val="FF0000"/>
                </a:solidFill>
                <a:latin typeface="Garamond" pitchFamily="18" charset="0"/>
              </a:rPr>
              <a:t>I</a:t>
            </a:r>
            <a:r>
              <a:rPr lang="ru-RU" sz="3300" b="1" dirty="0" err="1">
                <a:solidFill>
                  <a:srgbClr val="FF0000"/>
                </a:solidFill>
                <a:latin typeface="Garamond" pitchFamily="18" charset="0"/>
              </a:rPr>
              <a:t>адатал</a:t>
            </a:r>
            <a:endParaRPr lang="ru-RU" sz="3300" b="1" dirty="0">
              <a:solidFill>
                <a:srgbClr val="FF0000"/>
              </a:solidFill>
              <a:latin typeface="Garamond" pitchFamily="18" charset="0"/>
            </a:endParaRPr>
          </a:p>
          <a:p>
            <a:pPr>
              <a:buClr>
                <a:srgbClr val="53548A"/>
              </a:buClr>
              <a:buNone/>
            </a:pPr>
            <a:r>
              <a:rPr lang="ru-RU" sz="3300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		</a:t>
            </a:r>
            <a:r>
              <a:rPr lang="en-US" sz="3300" b="1" dirty="0" smtClean="0">
                <a:solidFill>
                  <a:srgbClr val="9900CC"/>
                </a:solidFill>
                <a:latin typeface="Garamond" pitchFamily="18" charset="0"/>
              </a:rPr>
              <a:t>II</a:t>
            </a:r>
            <a:r>
              <a:rPr lang="ru-RU" sz="3300" b="1" dirty="0" smtClean="0">
                <a:solidFill>
                  <a:srgbClr val="9900CC"/>
                </a:solidFill>
                <a:latin typeface="Garamond" pitchFamily="18" charset="0"/>
              </a:rPr>
              <a:t>. </a:t>
            </a:r>
            <a:r>
              <a:rPr lang="ru-RU" sz="3300" b="1" dirty="0" err="1">
                <a:solidFill>
                  <a:srgbClr val="9900CC"/>
                </a:solidFill>
                <a:latin typeface="Garamond" pitchFamily="18" charset="0"/>
              </a:rPr>
              <a:t>къокъа</a:t>
            </a:r>
            <a:r>
              <a:rPr lang="ru-RU" sz="3300" b="1" dirty="0">
                <a:solidFill>
                  <a:srgbClr val="9900CC"/>
                </a:solidFill>
                <a:latin typeface="Garamond" pitchFamily="18" charset="0"/>
              </a:rPr>
              <a:t> – </a:t>
            </a:r>
            <a:r>
              <a:rPr lang="ru-RU" sz="3300" b="1" dirty="0" err="1">
                <a:solidFill>
                  <a:srgbClr val="9900CC"/>
                </a:solidFill>
                <a:latin typeface="Garamond" pitchFamily="18" charset="0"/>
              </a:rPr>
              <a:t>журарал</a:t>
            </a:r>
            <a:r>
              <a:rPr lang="ru-RU" sz="3300" b="1" dirty="0">
                <a:solidFill>
                  <a:srgbClr val="9900CC"/>
                </a:solidFill>
                <a:latin typeface="Garamond" pitchFamily="18" charset="0"/>
              </a:rPr>
              <a:t> </a:t>
            </a:r>
          </a:p>
          <a:p>
            <a:pPr>
              <a:buClr>
                <a:srgbClr val="53548A"/>
              </a:buClr>
              <a:buNone/>
            </a:pPr>
            <a:r>
              <a:rPr lang="ru-RU" sz="3300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	</a:t>
            </a:r>
            <a:r>
              <a:rPr lang="en-US" sz="3300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	</a:t>
            </a:r>
            <a:r>
              <a:rPr lang="en-US" sz="3300" b="1" dirty="0" smtClean="0">
                <a:solidFill>
                  <a:srgbClr val="008000"/>
                </a:solidFill>
                <a:latin typeface="Garamond" pitchFamily="18" charset="0"/>
              </a:rPr>
              <a:t>III</a:t>
            </a:r>
            <a:r>
              <a:rPr lang="ru-RU" sz="3300" b="1" dirty="0" smtClean="0">
                <a:solidFill>
                  <a:srgbClr val="008000"/>
                </a:solidFill>
                <a:latin typeface="Garamond" pitchFamily="18" charset="0"/>
              </a:rPr>
              <a:t>. </a:t>
            </a:r>
            <a:r>
              <a:rPr lang="ru-RU" sz="3300" b="1" dirty="0" err="1">
                <a:solidFill>
                  <a:srgbClr val="008000"/>
                </a:solidFill>
                <a:latin typeface="Garamond" pitchFamily="18" charset="0"/>
              </a:rPr>
              <a:t>къокъа</a:t>
            </a:r>
            <a:r>
              <a:rPr lang="ru-RU" sz="3300" b="1" dirty="0">
                <a:solidFill>
                  <a:srgbClr val="008000"/>
                </a:solidFill>
                <a:latin typeface="Garamond" pitchFamily="18" charset="0"/>
              </a:rPr>
              <a:t> – </a:t>
            </a:r>
            <a:r>
              <a:rPr lang="ru-RU" sz="3300" b="1" dirty="0" err="1">
                <a:solidFill>
                  <a:srgbClr val="008000"/>
                </a:solidFill>
                <a:latin typeface="Garamond" pitchFamily="18" charset="0"/>
              </a:rPr>
              <a:t>составиял</a:t>
            </a:r>
            <a:r>
              <a:rPr lang="ru-RU" sz="3300" b="1" dirty="0">
                <a:solidFill>
                  <a:srgbClr val="008000"/>
                </a:solidFill>
                <a:latin typeface="Garamond" pitchFamily="18" charset="0"/>
              </a:rPr>
              <a:t> </a:t>
            </a:r>
            <a:r>
              <a:rPr lang="ru-RU" b="1" dirty="0" smtClean="0">
                <a:solidFill>
                  <a:srgbClr val="008000"/>
                </a:solidFill>
                <a:latin typeface="Garamond" pitchFamily="18" charset="0"/>
              </a:rPr>
              <a:t>     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12088" y="3140968"/>
            <a:ext cx="8686800" cy="338437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53548A"/>
              </a:buClr>
              <a:buFont typeface="Wingdings 2"/>
              <a:buNone/>
            </a:pPr>
            <a:r>
              <a:rPr lang="ru-RU" b="1" dirty="0" smtClean="0">
                <a:solidFill>
                  <a:srgbClr val="424456"/>
                </a:solidFill>
                <a:latin typeface="Garamond" pitchFamily="18" charset="0"/>
              </a:rPr>
              <a:t>      </a:t>
            </a:r>
            <a:r>
              <a:rPr lang="ru-RU" b="1" dirty="0" err="1" smtClean="0">
                <a:solidFill>
                  <a:srgbClr val="FF0000"/>
                </a:solidFill>
                <a:latin typeface="Garamond" pitchFamily="18" charset="0"/>
              </a:rPr>
              <a:t>Цо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анц</a:t>
            </a:r>
            <a:r>
              <a:rPr lang="en-US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ила к</a:t>
            </a:r>
            <a:r>
              <a:rPr lang="en-US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иго, </a:t>
            </a:r>
            <a:r>
              <a:rPr lang="ru-RU" b="1" dirty="0" err="1" smtClean="0">
                <a:solidFill>
                  <a:srgbClr val="9900CC"/>
                </a:solidFill>
                <a:latin typeface="Garamond" pitchFamily="18" charset="0"/>
              </a:rPr>
              <a:t>щунусго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  <a:latin typeface="Garamond" pitchFamily="18" charset="0"/>
              </a:rPr>
              <a:t>азарго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къоло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микьабилеб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smtClean="0">
                <a:solidFill>
                  <a:srgbClr val="9900CC"/>
                </a:solidFill>
                <a:latin typeface="Garamond" pitchFamily="18" charset="0"/>
              </a:rPr>
              <a:t>к</a:t>
            </a:r>
            <a:r>
              <a:rPr lang="en-US" b="1" dirty="0" smtClean="0">
                <a:solidFill>
                  <a:srgbClr val="9900CC"/>
                </a:solidFill>
                <a:latin typeface="Garamond" pitchFamily="18" charset="0"/>
              </a:rPr>
              <a:t>I</a:t>
            </a:r>
            <a:r>
              <a:rPr lang="ru-RU" b="1" dirty="0" err="1" smtClean="0">
                <a:solidFill>
                  <a:srgbClr val="9900CC"/>
                </a:solidFill>
                <a:latin typeface="Garamond" pitchFamily="18" charset="0"/>
              </a:rPr>
              <a:t>инусго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smtClean="0">
                <a:solidFill>
                  <a:srgbClr val="FF0000"/>
                </a:solidFill>
                <a:latin typeface="Garamond" pitchFamily="18" charset="0"/>
              </a:rPr>
              <a:t>миллион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9900CC"/>
                </a:solidFill>
                <a:latin typeface="Garamond" pitchFamily="18" charset="0"/>
              </a:rPr>
              <a:t>нусазарго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9900CC"/>
                </a:solidFill>
                <a:latin typeface="Garamond" pitchFamily="18" charset="0"/>
              </a:rPr>
              <a:t>анлънусго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микьнусиялда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лъебералда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лъабго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  <a:latin typeface="Garamond" pitchFamily="18" charset="0"/>
              </a:rPr>
              <a:t>анкьго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smtClean="0">
                <a:solidFill>
                  <a:srgbClr val="9900CC"/>
                </a:solidFill>
                <a:latin typeface="Garamond" pitchFamily="18" charset="0"/>
              </a:rPr>
              <a:t>к</a:t>
            </a:r>
            <a:r>
              <a:rPr lang="en-US" b="1" dirty="0" smtClean="0">
                <a:solidFill>
                  <a:srgbClr val="9900CC"/>
                </a:solidFill>
                <a:latin typeface="Garamond" pitchFamily="18" charset="0"/>
              </a:rPr>
              <a:t>I</a:t>
            </a:r>
            <a:r>
              <a:rPr lang="ru-RU" b="1" dirty="0" err="1" smtClean="0">
                <a:solidFill>
                  <a:srgbClr val="9900CC"/>
                </a:solidFill>
                <a:latin typeface="Garamond" pitchFamily="18" charset="0"/>
              </a:rPr>
              <a:t>икъого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к</a:t>
            </a:r>
            <a:r>
              <a:rPr lang="en-US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I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иазаралда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Garamond" pitchFamily="18" charset="0"/>
              </a:rPr>
              <a:t>къого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9900CC"/>
                </a:solidFill>
                <a:latin typeface="Garamond" pitchFamily="18" charset="0"/>
              </a:rPr>
              <a:t>ич</a:t>
            </a:r>
            <a:r>
              <a:rPr lang="en-US" b="1" dirty="0" smtClean="0">
                <a:solidFill>
                  <a:srgbClr val="9900CC"/>
                </a:solidFill>
                <a:latin typeface="Garamond" pitchFamily="18" charset="0"/>
              </a:rPr>
              <a:t>I</a:t>
            </a:r>
            <a:r>
              <a:rPr lang="ru-RU" b="1" dirty="0" err="1" smtClean="0">
                <a:solidFill>
                  <a:srgbClr val="9900CC"/>
                </a:solidFill>
                <a:latin typeface="Garamond" pitchFamily="18" charset="0"/>
              </a:rPr>
              <a:t>нусго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  <a:latin typeface="Garamond" pitchFamily="18" charset="0"/>
              </a:rPr>
              <a:t>къого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къоло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 к</a:t>
            </a:r>
            <a:r>
              <a:rPr lang="en-US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иго.</a:t>
            </a:r>
            <a:endParaRPr lang="ru-RU" dirty="0">
              <a:solidFill>
                <a:srgbClr val="4244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69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8686800" cy="27123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Къокъабазул</a:t>
            </a:r>
            <a:r>
              <a:rPr lang="ru-RU" b="1" dirty="0">
                <a:solidFill>
                  <a:srgbClr val="C00000"/>
                </a:solidFill>
                <a:latin typeface="Garamond" pitchFamily="18" charset="0"/>
              </a:rPr>
              <a:t>  </a:t>
            </a: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х</a:t>
            </a:r>
            <a:r>
              <a:rPr lang="en-US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алт</a:t>
            </a:r>
            <a:r>
              <a:rPr lang="en-US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C00000"/>
                </a:solidFill>
                <a:latin typeface="Garamond" pitchFamily="18" charset="0"/>
              </a:rPr>
              <a:t>и</a:t>
            </a:r>
          </a:p>
          <a:p>
            <a:pPr>
              <a:buClr>
                <a:srgbClr val="53548A"/>
              </a:buClr>
              <a:buNone/>
            </a:pP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		</a:t>
            </a:r>
            <a:r>
              <a:rPr lang="en-US" b="1" dirty="0" smtClean="0">
                <a:solidFill>
                  <a:srgbClr val="FF0000"/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FF0000"/>
                </a:solidFill>
                <a:latin typeface="Garamond" pitchFamily="18" charset="0"/>
              </a:rPr>
              <a:t>. </a:t>
            </a:r>
            <a:r>
              <a:rPr lang="ru-RU" sz="3300" b="1" dirty="0" err="1">
                <a:solidFill>
                  <a:srgbClr val="FF0000"/>
                </a:solidFill>
                <a:latin typeface="Garamond" pitchFamily="18" charset="0"/>
              </a:rPr>
              <a:t>къокъа</a:t>
            </a:r>
            <a:r>
              <a:rPr lang="ru-RU" sz="3300" b="1" dirty="0">
                <a:solidFill>
                  <a:srgbClr val="FF0000"/>
                </a:solidFill>
                <a:latin typeface="Garamond" pitchFamily="18" charset="0"/>
              </a:rPr>
              <a:t> – г</a:t>
            </a:r>
            <a:r>
              <a:rPr lang="en-US" sz="3300" b="1" dirty="0">
                <a:solidFill>
                  <a:srgbClr val="FF0000"/>
                </a:solidFill>
                <a:latin typeface="Garamond" pitchFamily="18" charset="0"/>
              </a:rPr>
              <a:t>I</a:t>
            </a:r>
            <a:r>
              <a:rPr lang="ru-RU" sz="3300" b="1" dirty="0" err="1">
                <a:solidFill>
                  <a:srgbClr val="FF0000"/>
                </a:solidFill>
                <a:latin typeface="Garamond" pitchFamily="18" charset="0"/>
              </a:rPr>
              <a:t>адатал</a:t>
            </a:r>
            <a:endParaRPr lang="ru-RU" sz="3300" b="1" dirty="0">
              <a:solidFill>
                <a:srgbClr val="FF0000"/>
              </a:solidFill>
              <a:latin typeface="Garamond" pitchFamily="18" charset="0"/>
            </a:endParaRPr>
          </a:p>
          <a:p>
            <a:pPr>
              <a:buClr>
                <a:srgbClr val="53548A"/>
              </a:buClr>
              <a:buNone/>
            </a:pPr>
            <a:r>
              <a:rPr lang="ru-RU" sz="3300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		</a:t>
            </a:r>
            <a:r>
              <a:rPr lang="en-US" sz="3300" b="1" dirty="0" smtClean="0">
                <a:solidFill>
                  <a:srgbClr val="9900CC"/>
                </a:solidFill>
                <a:latin typeface="Garamond" pitchFamily="18" charset="0"/>
              </a:rPr>
              <a:t>II</a:t>
            </a:r>
            <a:r>
              <a:rPr lang="ru-RU" sz="3300" b="1" dirty="0" smtClean="0">
                <a:solidFill>
                  <a:srgbClr val="9900CC"/>
                </a:solidFill>
                <a:latin typeface="Garamond" pitchFamily="18" charset="0"/>
              </a:rPr>
              <a:t>. </a:t>
            </a:r>
            <a:r>
              <a:rPr lang="ru-RU" sz="3300" b="1" dirty="0" err="1">
                <a:solidFill>
                  <a:srgbClr val="9900CC"/>
                </a:solidFill>
                <a:latin typeface="Garamond" pitchFamily="18" charset="0"/>
              </a:rPr>
              <a:t>къокъа</a:t>
            </a:r>
            <a:r>
              <a:rPr lang="ru-RU" sz="3300" b="1" dirty="0">
                <a:solidFill>
                  <a:srgbClr val="9900CC"/>
                </a:solidFill>
                <a:latin typeface="Garamond" pitchFamily="18" charset="0"/>
              </a:rPr>
              <a:t> – </a:t>
            </a:r>
            <a:r>
              <a:rPr lang="ru-RU" sz="3300" b="1" dirty="0" err="1">
                <a:solidFill>
                  <a:srgbClr val="9900CC"/>
                </a:solidFill>
                <a:latin typeface="Garamond" pitchFamily="18" charset="0"/>
              </a:rPr>
              <a:t>журарал</a:t>
            </a:r>
            <a:r>
              <a:rPr lang="ru-RU" sz="3300" b="1" dirty="0">
                <a:solidFill>
                  <a:srgbClr val="9900CC"/>
                </a:solidFill>
                <a:latin typeface="Garamond" pitchFamily="18" charset="0"/>
              </a:rPr>
              <a:t> </a:t>
            </a:r>
          </a:p>
          <a:p>
            <a:pPr>
              <a:buClr>
                <a:srgbClr val="53548A"/>
              </a:buClr>
              <a:buNone/>
            </a:pPr>
            <a:r>
              <a:rPr lang="ru-RU" sz="3300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	</a:t>
            </a:r>
            <a:r>
              <a:rPr lang="en-US" sz="3300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	</a:t>
            </a:r>
            <a:r>
              <a:rPr lang="en-US" sz="3300" b="1" dirty="0" smtClean="0">
                <a:solidFill>
                  <a:srgbClr val="008000"/>
                </a:solidFill>
                <a:latin typeface="Garamond" pitchFamily="18" charset="0"/>
              </a:rPr>
              <a:t>III</a:t>
            </a:r>
            <a:r>
              <a:rPr lang="ru-RU" sz="3300" b="1" dirty="0" smtClean="0">
                <a:solidFill>
                  <a:srgbClr val="008000"/>
                </a:solidFill>
                <a:latin typeface="Garamond" pitchFamily="18" charset="0"/>
              </a:rPr>
              <a:t>. </a:t>
            </a:r>
            <a:r>
              <a:rPr lang="ru-RU" sz="3300" b="1" dirty="0" err="1">
                <a:solidFill>
                  <a:srgbClr val="008000"/>
                </a:solidFill>
                <a:latin typeface="Garamond" pitchFamily="18" charset="0"/>
              </a:rPr>
              <a:t>къокъа</a:t>
            </a:r>
            <a:r>
              <a:rPr lang="ru-RU" sz="3300" b="1" dirty="0">
                <a:solidFill>
                  <a:srgbClr val="008000"/>
                </a:solidFill>
                <a:latin typeface="Garamond" pitchFamily="18" charset="0"/>
              </a:rPr>
              <a:t> – </a:t>
            </a:r>
            <a:r>
              <a:rPr lang="ru-RU" sz="3300" b="1" dirty="0" err="1">
                <a:solidFill>
                  <a:srgbClr val="008000"/>
                </a:solidFill>
                <a:latin typeface="Garamond" pitchFamily="18" charset="0"/>
              </a:rPr>
              <a:t>составиял</a:t>
            </a:r>
            <a:r>
              <a:rPr lang="ru-RU" sz="3300" b="1" dirty="0">
                <a:solidFill>
                  <a:srgbClr val="008000"/>
                </a:solidFill>
                <a:latin typeface="Garamond" pitchFamily="18" charset="0"/>
              </a:rPr>
              <a:t> </a:t>
            </a:r>
            <a:r>
              <a:rPr lang="ru-RU" b="1" dirty="0" smtClean="0">
                <a:solidFill>
                  <a:srgbClr val="008000"/>
                </a:solidFill>
                <a:latin typeface="Garamond" pitchFamily="18" charset="0"/>
              </a:rPr>
              <a:t>     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12088" y="3140968"/>
            <a:ext cx="8686800" cy="338437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53548A"/>
              </a:buClr>
              <a:buFont typeface="Wingdings 2"/>
              <a:buNone/>
            </a:pPr>
            <a:r>
              <a:rPr lang="ru-RU" b="1" dirty="0" smtClean="0">
                <a:solidFill>
                  <a:srgbClr val="424456"/>
                </a:solidFill>
                <a:latin typeface="Garamond" pitchFamily="18" charset="0"/>
              </a:rPr>
              <a:t>      </a:t>
            </a:r>
            <a:r>
              <a:rPr lang="ru-RU" b="1" dirty="0" err="1" smtClean="0">
                <a:solidFill>
                  <a:srgbClr val="FF0000"/>
                </a:solidFill>
                <a:latin typeface="Garamond" pitchFamily="18" charset="0"/>
              </a:rPr>
              <a:t>Цо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008000"/>
                </a:solidFill>
                <a:latin typeface="Garamond" pitchFamily="18" charset="0"/>
              </a:rPr>
              <a:t>анц</a:t>
            </a:r>
            <a:r>
              <a:rPr lang="en-US" b="1" dirty="0" smtClean="0">
                <a:solidFill>
                  <a:srgbClr val="008000"/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008000"/>
                </a:solidFill>
                <a:latin typeface="Garamond" pitchFamily="18" charset="0"/>
              </a:rPr>
              <a:t>ила к</a:t>
            </a:r>
            <a:r>
              <a:rPr lang="en-US" b="1" dirty="0" smtClean="0">
                <a:solidFill>
                  <a:srgbClr val="008000"/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008000"/>
                </a:solidFill>
                <a:latin typeface="Garamond" pitchFamily="18" charset="0"/>
              </a:rPr>
              <a:t>иго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9900CC"/>
                </a:solidFill>
                <a:latin typeface="Garamond" pitchFamily="18" charset="0"/>
              </a:rPr>
              <a:t>щунусго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  <a:latin typeface="Garamond" pitchFamily="18" charset="0"/>
              </a:rPr>
              <a:t>азарго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008000"/>
                </a:solidFill>
                <a:latin typeface="Garamond" pitchFamily="18" charset="0"/>
              </a:rPr>
              <a:t>къоло</a:t>
            </a:r>
            <a:r>
              <a:rPr lang="ru-RU" b="1" dirty="0" smtClean="0">
                <a:solidFill>
                  <a:srgbClr val="008000"/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008000"/>
                </a:solidFill>
                <a:latin typeface="Garamond" pitchFamily="18" charset="0"/>
              </a:rPr>
              <a:t>микьабилеб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smtClean="0">
                <a:solidFill>
                  <a:srgbClr val="9900CC"/>
                </a:solidFill>
                <a:latin typeface="Garamond" pitchFamily="18" charset="0"/>
              </a:rPr>
              <a:t>к</a:t>
            </a:r>
            <a:r>
              <a:rPr lang="en-US" b="1" dirty="0" smtClean="0">
                <a:solidFill>
                  <a:srgbClr val="9900CC"/>
                </a:solidFill>
                <a:latin typeface="Garamond" pitchFamily="18" charset="0"/>
              </a:rPr>
              <a:t>I</a:t>
            </a:r>
            <a:r>
              <a:rPr lang="ru-RU" b="1" dirty="0" err="1" smtClean="0">
                <a:solidFill>
                  <a:srgbClr val="9900CC"/>
                </a:solidFill>
                <a:latin typeface="Garamond" pitchFamily="18" charset="0"/>
              </a:rPr>
              <a:t>инусго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smtClean="0">
                <a:solidFill>
                  <a:srgbClr val="FF0000"/>
                </a:solidFill>
                <a:latin typeface="Garamond" pitchFamily="18" charset="0"/>
              </a:rPr>
              <a:t>миллион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9900CC"/>
                </a:solidFill>
                <a:latin typeface="Garamond" pitchFamily="18" charset="0"/>
              </a:rPr>
              <a:t>нусазарго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9900CC"/>
                </a:solidFill>
                <a:latin typeface="Garamond" pitchFamily="18" charset="0"/>
              </a:rPr>
              <a:t>анлънусго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008000"/>
                </a:solidFill>
                <a:latin typeface="Garamond" pitchFamily="18" charset="0"/>
              </a:rPr>
              <a:t>микьнусиялда</a:t>
            </a:r>
            <a:r>
              <a:rPr lang="ru-RU" b="1" dirty="0" smtClean="0">
                <a:solidFill>
                  <a:srgbClr val="008000"/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008000"/>
                </a:solidFill>
                <a:latin typeface="Garamond" pitchFamily="18" charset="0"/>
              </a:rPr>
              <a:t>лъебералда</a:t>
            </a:r>
            <a:r>
              <a:rPr lang="ru-RU" b="1" dirty="0" smtClean="0">
                <a:solidFill>
                  <a:srgbClr val="008000"/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008000"/>
                </a:solidFill>
                <a:latin typeface="Garamond" pitchFamily="18" charset="0"/>
              </a:rPr>
              <a:t>лъабго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  <a:latin typeface="Garamond" pitchFamily="18" charset="0"/>
              </a:rPr>
              <a:t>анкьго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smtClean="0">
                <a:solidFill>
                  <a:srgbClr val="9900CC"/>
                </a:solidFill>
                <a:latin typeface="Garamond" pitchFamily="18" charset="0"/>
              </a:rPr>
              <a:t>к</a:t>
            </a:r>
            <a:r>
              <a:rPr lang="en-US" b="1" dirty="0" smtClean="0">
                <a:solidFill>
                  <a:srgbClr val="9900CC"/>
                </a:solidFill>
                <a:latin typeface="Garamond" pitchFamily="18" charset="0"/>
              </a:rPr>
              <a:t>I</a:t>
            </a:r>
            <a:r>
              <a:rPr lang="ru-RU" b="1" dirty="0" err="1" smtClean="0">
                <a:solidFill>
                  <a:srgbClr val="9900CC"/>
                </a:solidFill>
                <a:latin typeface="Garamond" pitchFamily="18" charset="0"/>
              </a:rPr>
              <a:t>икъого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smtClean="0">
                <a:solidFill>
                  <a:srgbClr val="008000"/>
                </a:solidFill>
                <a:latin typeface="Garamond" pitchFamily="18" charset="0"/>
              </a:rPr>
              <a:t>к</a:t>
            </a:r>
            <a:r>
              <a:rPr lang="en-US" b="1" dirty="0" smtClean="0">
                <a:solidFill>
                  <a:srgbClr val="008000"/>
                </a:solidFill>
                <a:latin typeface="Garamond" pitchFamily="18" charset="0"/>
              </a:rPr>
              <a:t>I</a:t>
            </a:r>
            <a:r>
              <a:rPr lang="ru-RU" b="1" dirty="0" err="1" smtClean="0">
                <a:solidFill>
                  <a:srgbClr val="008000"/>
                </a:solidFill>
                <a:latin typeface="Garamond" pitchFamily="18" charset="0"/>
              </a:rPr>
              <a:t>иазаралда</a:t>
            </a:r>
            <a:r>
              <a:rPr lang="ru-RU" b="1" dirty="0" smtClean="0">
                <a:solidFill>
                  <a:srgbClr val="008000"/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008000"/>
                </a:solidFill>
                <a:latin typeface="Garamond" pitchFamily="18" charset="0"/>
              </a:rPr>
              <a:t>къого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9900CC"/>
                </a:solidFill>
                <a:latin typeface="Garamond" pitchFamily="18" charset="0"/>
              </a:rPr>
              <a:t>ич</a:t>
            </a:r>
            <a:r>
              <a:rPr lang="en-US" b="1" dirty="0" smtClean="0">
                <a:solidFill>
                  <a:srgbClr val="9900CC"/>
                </a:solidFill>
                <a:latin typeface="Garamond" pitchFamily="18" charset="0"/>
              </a:rPr>
              <a:t>I</a:t>
            </a:r>
            <a:r>
              <a:rPr lang="ru-RU" b="1" dirty="0" err="1" smtClean="0">
                <a:solidFill>
                  <a:srgbClr val="9900CC"/>
                </a:solidFill>
                <a:latin typeface="Garamond" pitchFamily="18" charset="0"/>
              </a:rPr>
              <a:t>нусго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  <a:latin typeface="Garamond" pitchFamily="18" charset="0"/>
              </a:rPr>
              <a:t>къого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008000"/>
                </a:solidFill>
                <a:latin typeface="Garamond" pitchFamily="18" charset="0"/>
              </a:rPr>
              <a:t>къоло</a:t>
            </a:r>
            <a:r>
              <a:rPr lang="ru-RU" b="1" dirty="0" smtClean="0">
                <a:solidFill>
                  <a:srgbClr val="008000"/>
                </a:solidFill>
                <a:latin typeface="Garamond" pitchFamily="18" charset="0"/>
              </a:rPr>
              <a:t> к</a:t>
            </a:r>
            <a:r>
              <a:rPr lang="en-US" b="1" dirty="0" smtClean="0">
                <a:solidFill>
                  <a:srgbClr val="008000"/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008000"/>
                </a:solidFill>
                <a:latin typeface="Garamond" pitchFamily="18" charset="0"/>
              </a:rPr>
              <a:t>иго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.</a:t>
            </a:r>
            <a:endParaRPr lang="ru-RU" dirty="0">
              <a:solidFill>
                <a:srgbClr val="4244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1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71600" y="1844824"/>
            <a:ext cx="7238038" cy="8640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>
                <a:solidFill>
                  <a:srgbClr val="FF0000"/>
                </a:solidFill>
                <a:latin typeface="Garamond" pitchFamily="18" charset="0"/>
              </a:rPr>
              <a:t>Х</a:t>
            </a:r>
            <a:r>
              <a:rPr lang="en-US" sz="4800" b="1" dirty="0">
                <a:solidFill>
                  <a:srgbClr val="FF0000"/>
                </a:solidFill>
                <a:latin typeface="Garamond" pitchFamily="18" charset="0"/>
              </a:rPr>
              <a:t>I</a:t>
            </a:r>
            <a:r>
              <a:rPr lang="ru-RU" sz="4800" b="1" dirty="0" err="1">
                <a:solidFill>
                  <a:srgbClr val="FF0000"/>
                </a:solidFill>
                <a:latin typeface="Garamond" pitchFamily="18" charset="0"/>
              </a:rPr>
              <a:t>ухь</a:t>
            </a:r>
            <a:r>
              <a:rPr lang="ru-RU" sz="4800" b="1" dirty="0">
                <a:solidFill>
                  <a:srgbClr val="FF0000"/>
                </a:solidFill>
                <a:latin typeface="Garamond" pitchFamily="18" charset="0"/>
              </a:rPr>
              <a:t> </a:t>
            </a:r>
            <a:r>
              <a:rPr lang="ru-RU" sz="4800" b="1" dirty="0" err="1">
                <a:solidFill>
                  <a:srgbClr val="FF0000"/>
                </a:solidFill>
                <a:latin typeface="Garamond" pitchFamily="18" charset="0"/>
              </a:rPr>
              <a:t>бахъиялъул</a:t>
            </a:r>
            <a:r>
              <a:rPr lang="ru-RU" sz="4800" b="1" dirty="0">
                <a:solidFill>
                  <a:srgbClr val="FF0000"/>
                </a:solidFill>
                <a:latin typeface="Garamond" pitchFamily="18" charset="0"/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  <a:latin typeface="Garamond" pitchFamily="18" charset="0"/>
              </a:rPr>
              <a:t>лах</a:t>
            </a:r>
            <a:r>
              <a:rPr lang="en-US" sz="4800" b="1" dirty="0" smtClean="0">
                <a:solidFill>
                  <a:srgbClr val="FF0000"/>
                </a:solidFill>
                <a:latin typeface="Garamond" pitchFamily="18" charset="0"/>
              </a:rPr>
              <a:t>I</a:t>
            </a:r>
            <a:r>
              <a:rPr lang="ru-RU" sz="4800" b="1" dirty="0" err="1" smtClean="0">
                <a:solidFill>
                  <a:srgbClr val="FF0000"/>
                </a:solidFill>
                <a:latin typeface="Garamond" pitchFamily="18" charset="0"/>
              </a:rPr>
              <a:t>зат</a:t>
            </a:r>
            <a:endParaRPr lang="ru-RU" sz="4800" b="1" dirty="0">
              <a:solidFill>
                <a:srgbClr val="FF0000"/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23989A9-D3F4-49EA-AD75-17146FBA7242}"/>
              </a:ext>
            </a:extLst>
          </p:cNvPr>
          <p:cNvSpPr txBox="1"/>
          <p:nvPr/>
        </p:nvSpPr>
        <p:spPr>
          <a:xfrm>
            <a:off x="3912360" y="-5624"/>
            <a:ext cx="8640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smtClean="0">
                <a:solidFill>
                  <a:srgbClr val="5C5149"/>
                </a:solidFill>
                <a:latin typeface="Garamond" panose="02020404030301010803" pitchFamily="18" charset="0"/>
              </a:rPr>
              <a:t>l</a:t>
            </a:r>
            <a:endParaRPr lang="ru-RU" sz="11500" b="1" dirty="0">
              <a:solidFill>
                <a:srgbClr val="5C5149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14693C5-7215-4050-B677-D33168ED99E5}"/>
              </a:ext>
            </a:extLst>
          </p:cNvPr>
          <p:cNvSpPr txBox="1"/>
          <p:nvPr/>
        </p:nvSpPr>
        <p:spPr>
          <a:xfrm>
            <a:off x="482262" y="2175742"/>
            <a:ext cx="8640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>
                <a:solidFill>
                  <a:srgbClr val="5C5149"/>
                </a:solidFill>
                <a:latin typeface="Garamond" panose="02020404030301010803" pitchFamily="18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FFF60E8-14E2-4A04-8B7F-DEB83C726F7E}"/>
              </a:ext>
            </a:extLst>
          </p:cNvPr>
          <p:cNvSpPr txBox="1"/>
          <p:nvPr/>
        </p:nvSpPr>
        <p:spPr>
          <a:xfrm>
            <a:off x="3940377" y="4581128"/>
            <a:ext cx="8640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>
                <a:solidFill>
                  <a:srgbClr val="5C5149"/>
                </a:solidFill>
                <a:latin typeface="Garamond" panose="02020404030301010803" pitchFamily="18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75278D2-B9EA-4760-B50E-C56CEC741E84}"/>
              </a:ext>
            </a:extLst>
          </p:cNvPr>
          <p:cNvSpPr txBox="1"/>
          <p:nvPr/>
        </p:nvSpPr>
        <p:spPr>
          <a:xfrm>
            <a:off x="7042439" y="2170991"/>
            <a:ext cx="8640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>
                <a:solidFill>
                  <a:srgbClr val="5C5149"/>
                </a:solidFill>
                <a:latin typeface="Garamond" panose="02020404030301010803" pitchFamily="18" charset="0"/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B2575BA-6CE4-4C0E-89C9-F9833D243D34}"/>
              </a:ext>
            </a:extLst>
          </p:cNvPr>
          <p:cNvSpPr txBox="1"/>
          <p:nvPr/>
        </p:nvSpPr>
        <p:spPr>
          <a:xfrm>
            <a:off x="3985809" y="2205587"/>
            <a:ext cx="8640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>
                <a:solidFill>
                  <a:srgbClr val="5C5149"/>
                </a:solidFill>
                <a:latin typeface="Garamond" panose="02020404030301010803" pitchFamily="18" charset="0"/>
              </a:rPr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98B3888-1968-4C5F-84F8-F6546879778A}"/>
              </a:ext>
            </a:extLst>
          </p:cNvPr>
          <p:cNvSpPr txBox="1"/>
          <p:nvPr/>
        </p:nvSpPr>
        <p:spPr>
          <a:xfrm>
            <a:off x="4674772" y="638636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Цо</a:t>
            </a:r>
            <a:endParaRPr lang="ru-RU" sz="32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13F44CC-B282-495E-83D8-05F4859C28AD}"/>
              </a:ext>
            </a:extLst>
          </p:cNvPr>
          <p:cNvSpPr txBox="1"/>
          <p:nvPr/>
        </p:nvSpPr>
        <p:spPr>
          <a:xfrm>
            <a:off x="1237465" y="2844225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К</a:t>
            </a:r>
            <a:r>
              <a:rPr lang="en-US" sz="3200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I</a:t>
            </a:r>
            <a:r>
              <a:rPr lang="ru-RU" sz="3200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иго</a:t>
            </a:r>
            <a:endParaRPr lang="ru-RU" sz="32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CDAB57D-2F1F-4792-87B0-6163D923CB67}"/>
              </a:ext>
            </a:extLst>
          </p:cNvPr>
          <p:cNvSpPr txBox="1"/>
          <p:nvPr/>
        </p:nvSpPr>
        <p:spPr>
          <a:xfrm>
            <a:off x="4777542" y="5219764"/>
            <a:ext cx="1666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Лъабго</a:t>
            </a:r>
            <a:endParaRPr lang="ru-RU" sz="32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287EAD2-E58B-406D-94C6-45585B4F1777}"/>
              </a:ext>
            </a:extLst>
          </p:cNvPr>
          <p:cNvSpPr txBox="1"/>
          <p:nvPr/>
        </p:nvSpPr>
        <p:spPr>
          <a:xfrm>
            <a:off x="7775848" y="2844224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Ункъо</a:t>
            </a:r>
            <a:endParaRPr lang="ru-RU" sz="32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070D66C3-A36E-4350-8B3F-4703899D135E}"/>
              </a:ext>
            </a:extLst>
          </p:cNvPr>
          <p:cNvSpPr txBox="1"/>
          <p:nvPr/>
        </p:nvSpPr>
        <p:spPr>
          <a:xfrm>
            <a:off x="4759409" y="280962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Щуго</a:t>
            </a:r>
            <a:endParaRPr lang="ru-RU" sz="32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9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C 0.19983 1.11111E-6 0.3625 0.17315 0.3625 0.38657 C 0.3625 0.6 0.19983 0.77338 -1.66667E-6 0.77338 C -0.19965 0.77338 -0.36198 0.6 -0.36198 0.38657 C -0.36198 0.17315 -0.19965 1.11111E-6 -1.66667E-6 1.11111E-6 Z " pathEditMode="relative" rAng="0" ptsTypes="AAAAA">
                                      <p:cBhvr>
                                        <p:cTn id="6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32 -0.00717 C 0.08281 -0.23981 0.23142 -0.38657 0.39722 -0.38657 C 0.56215 -0.38657 0.71111 -0.23981 0.81076 -0.00717 C 0.71111 0.22454 0.56215 0.37269 0.39722 0.37269 C 0.23142 0.37269 0.08281 0.22454 -0.01632 -0.00717 Z " pathEditMode="relative" rAng="0" ptsTypes="AAAAA">
                                      <p:cBhvr>
                                        <p:cTn id="15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5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1 0.00231 L -0.01961 -0.74213 L 0.37587 0.00231 L -0.01961 0.00231 Z " pathEditMode="relative" rAng="0" ptsTypes="AAAA">
                                      <p:cBhvr>
                                        <p:cTn id="24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74" y="-3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1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 -0.00787 C -0.11007 -0.21203 -0.24844 -0.34143 -0.40243 -0.34143 C -0.55677 -0.34143 -0.69514 -0.21203 -0.7875 -0.00787 C -0.69514 0.19653 -0.55677 0.32639 -0.40243 0.32639 C -0.24844 0.32639 -0.11007 0.19653 -0.01736 -0.00787 Z " pathEditMode="relative" rAng="0" ptsTypes="AAAAA">
                                      <p:cBhvr>
                                        <p:cTn id="39" dur="3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07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0"/>
                            </p:stCondLst>
                            <p:childTnLst>
                              <p:par>
                                <p:cTn id="47" presetID="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15 -0.00093 C 0.01493 -0.04769 0.0691 -0.11435 0.13368 -0.11435 C 0.22899 -0.11435 0.30694 -0.04445 0.30694 0.04305 C 0.30694 0.07153 0.29913 0.09722 0.28351 0.12083 C 0.28594 0.12083 -0.01615 0.46991 -0.01615 0.47315 C -0.01615 0.46991 -0.3184 0.12083 -0.3158 0.12083 C -0.3316 0.09722 -0.33889 0.07153 -0.33889 0.04305 C -0.33889 -0.04445 -0.26146 -0.11435 -0.16337 -0.11435 C -0.10139 -0.11435 -0.04722 -0.04769 -0.01615 -0.00093 Z " pathEditMode="relative" rAng="0" ptsTypes="AAAAAAAAA">
                                      <p:cBhvr>
                                        <p:cTn id="48" dur="3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9" grpId="0" build="allAtOnce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23989A9-D3F4-49EA-AD75-17146FBA7242}"/>
              </a:ext>
            </a:extLst>
          </p:cNvPr>
          <p:cNvSpPr txBox="1"/>
          <p:nvPr/>
        </p:nvSpPr>
        <p:spPr>
          <a:xfrm>
            <a:off x="3940377" y="-5624"/>
            <a:ext cx="8640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smtClean="0">
                <a:solidFill>
                  <a:srgbClr val="5C5149"/>
                </a:solidFill>
                <a:latin typeface="Garamond" panose="02020404030301010803" pitchFamily="18" charset="0"/>
              </a:rPr>
              <a:t>l</a:t>
            </a:r>
            <a:endParaRPr lang="ru-RU" sz="11500" b="1" dirty="0">
              <a:solidFill>
                <a:srgbClr val="5C5149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14693C5-7215-4050-B677-D33168ED99E5}"/>
              </a:ext>
            </a:extLst>
          </p:cNvPr>
          <p:cNvSpPr txBox="1"/>
          <p:nvPr/>
        </p:nvSpPr>
        <p:spPr>
          <a:xfrm>
            <a:off x="482262" y="2175742"/>
            <a:ext cx="8640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>
                <a:solidFill>
                  <a:srgbClr val="5C5149"/>
                </a:solidFill>
                <a:latin typeface="Garamond" panose="02020404030301010803" pitchFamily="18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FFF60E8-14E2-4A04-8B7F-DEB83C726F7E}"/>
              </a:ext>
            </a:extLst>
          </p:cNvPr>
          <p:cNvSpPr txBox="1"/>
          <p:nvPr/>
        </p:nvSpPr>
        <p:spPr>
          <a:xfrm>
            <a:off x="3940377" y="4581128"/>
            <a:ext cx="8640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>
                <a:solidFill>
                  <a:srgbClr val="5C5149"/>
                </a:solidFill>
                <a:latin typeface="Garamond" panose="02020404030301010803" pitchFamily="18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75278D2-B9EA-4760-B50E-C56CEC741E84}"/>
              </a:ext>
            </a:extLst>
          </p:cNvPr>
          <p:cNvSpPr txBox="1"/>
          <p:nvPr/>
        </p:nvSpPr>
        <p:spPr>
          <a:xfrm>
            <a:off x="7042439" y="2167081"/>
            <a:ext cx="8640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>
                <a:solidFill>
                  <a:srgbClr val="5C5149"/>
                </a:solidFill>
                <a:latin typeface="Garamond" panose="02020404030301010803" pitchFamily="18" charset="0"/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B2575BA-6CE4-4C0E-89C9-F9833D243D34}"/>
              </a:ext>
            </a:extLst>
          </p:cNvPr>
          <p:cNvSpPr txBox="1"/>
          <p:nvPr/>
        </p:nvSpPr>
        <p:spPr>
          <a:xfrm>
            <a:off x="3985809" y="2205587"/>
            <a:ext cx="8640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>
                <a:solidFill>
                  <a:srgbClr val="5C5149"/>
                </a:solidFill>
                <a:latin typeface="Garamond" panose="02020404030301010803" pitchFamily="18" charset="0"/>
              </a:rPr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98B3888-1968-4C5F-84F8-F6546879778A}"/>
              </a:ext>
            </a:extLst>
          </p:cNvPr>
          <p:cNvSpPr txBox="1"/>
          <p:nvPr/>
        </p:nvSpPr>
        <p:spPr>
          <a:xfrm>
            <a:off x="4674772" y="638636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Garamond" panose="02020404030301010803" pitchFamily="18" charset="0"/>
              </a:rPr>
              <a:t>Бир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13F44CC-B282-495E-83D8-05F4859C28AD}"/>
              </a:ext>
            </a:extLst>
          </p:cNvPr>
          <p:cNvSpPr txBox="1"/>
          <p:nvPr/>
        </p:nvSpPr>
        <p:spPr>
          <a:xfrm>
            <a:off x="1237465" y="2844225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Эки</a:t>
            </a:r>
            <a:endParaRPr lang="ru-RU" sz="32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CDAB57D-2F1F-4792-87B0-6163D923CB67}"/>
              </a:ext>
            </a:extLst>
          </p:cNvPr>
          <p:cNvSpPr txBox="1"/>
          <p:nvPr/>
        </p:nvSpPr>
        <p:spPr>
          <a:xfrm>
            <a:off x="4777542" y="5219764"/>
            <a:ext cx="1666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Уьч</a:t>
            </a:r>
            <a:endParaRPr lang="ru-RU" sz="32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287EAD2-E58B-406D-94C6-45585B4F1777}"/>
              </a:ext>
            </a:extLst>
          </p:cNvPr>
          <p:cNvSpPr txBox="1"/>
          <p:nvPr/>
        </p:nvSpPr>
        <p:spPr>
          <a:xfrm>
            <a:off x="7775848" y="2844224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Дёрт</a:t>
            </a:r>
            <a:endParaRPr lang="ru-RU" sz="32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070D66C3-A36E-4350-8B3F-4703899D135E}"/>
              </a:ext>
            </a:extLst>
          </p:cNvPr>
          <p:cNvSpPr txBox="1"/>
          <p:nvPr/>
        </p:nvSpPr>
        <p:spPr>
          <a:xfrm>
            <a:off x="4759409" y="280962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Беш</a:t>
            </a:r>
            <a:endParaRPr lang="ru-RU" sz="32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35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C 0.19983 1.11111E-6 0.3625 0.17315 0.3625 0.38657 C 0.3625 0.6 0.19983 0.77338 -1.66667E-6 0.77338 C -0.19965 0.77338 -0.36198 0.6 -0.36198 0.38657 C -0.36198 0.17315 -0.19965 1.11111E-6 -1.66667E-6 1.11111E-6 Z " pathEditMode="relative" rAng="0" ptsTypes="AAAAA">
                                      <p:cBhvr>
                                        <p:cTn id="6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32 -0.00717 C 0.08281 -0.23981 0.23142 -0.38657 0.39722 -0.38657 C 0.56215 -0.38657 0.71111 -0.23981 0.81076 -0.00717 C 0.71111 0.22454 0.56215 0.37269 0.39722 0.37269 C 0.23142 0.37269 0.08281 0.22454 -0.01632 -0.00717 Z " pathEditMode="relative" rAng="0" ptsTypes="AAAAA">
                                      <p:cBhvr>
                                        <p:cTn id="15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5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1 0.00231 L -0.01961 -0.74213 L 0.37587 0.00231 L -0.01961 0.00231 Z " pathEditMode="relative" rAng="0" ptsTypes="AAAA">
                                      <p:cBhvr>
                                        <p:cTn id="24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74" y="-3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1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 -0.00787 C -0.11007 -0.21203 -0.24844 -0.34143 -0.40243 -0.34143 C -0.55677 -0.34143 -0.69514 -0.21203 -0.7875 -0.00787 C -0.69514 0.19653 -0.55677 0.32639 -0.40243 0.32639 C -0.24844 0.32639 -0.11007 0.19653 -0.01736 -0.00787 Z " pathEditMode="relative" rAng="0" ptsTypes="AAAAA">
                                      <p:cBhvr>
                                        <p:cTn id="39" dur="3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07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0"/>
                            </p:stCondLst>
                            <p:childTnLst>
                              <p:par>
                                <p:cTn id="47" presetID="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15 -0.00093 C 0.01493 -0.04769 0.0691 -0.11435 0.13368 -0.11435 C 0.22899 -0.11435 0.30694 -0.04445 0.30694 0.04305 C 0.30694 0.07153 0.29913 0.09722 0.28351 0.12083 C 0.28594 0.12083 -0.01615 0.46991 -0.01615 0.47315 C -0.01615 0.46991 -0.3184 0.12083 -0.3158 0.12083 C -0.3316 0.09722 -0.33889 0.07153 -0.33889 0.04305 C -0.33889 -0.04445 -0.26146 -0.11435 -0.16337 -0.11435 C -0.10139 -0.11435 -0.04722 -0.04769 -0.01615 -0.00093 Z " pathEditMode="relative" rAng="0" ptsTypes="AAAAAAAAA">
                                      <p:cBhvr>
                                        <p:cTn id="48" dur="3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9" grpId="0" build="allAtOnce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23989A9-D3F4-49EA-AD75-17146FBA7242}"/>
              </a:ext>
            </a:extLst>
          </p:cNvPr>
          <p:cNvSpPr txBox="1"/>
          <p:nvPr/>
        </p:nvSpPr>
        <p:spPr>
          <a:xfrm>
            <a:off x="3940377" y="-5624"/>
            <a:ext cx="8640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smtClean="0">
                <a:solidFill>
                  <a:srgbClr val="5C5149"/>
                </a:solidFill>
                <a:latin typeface="Garamond" panose="02020404030301010803" pitchFamily="18" charset="0"/>
              </a:rPr>
              <a:t>l</a:t>
            </a:r>
            <a:endParaRPr lang="ru-RU" sz="11500" b="1" dirty="0">
              <a:solidFill>
                <a:srgbClr val="5C5149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14693C5-7215-4050-B677-D33168ED99E5}"/>
              </a:ext>
            </a:extLst>
          </p:cNvPr>
          <p:cNvSpPr txBox="1"/>
          <p:nvPr/>
        </p:nvSpPr>
        <p:spPr>
          <a:xfrm>
            <a:off x="482262" y="2175742"/>
            <a:ext cx="8640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>
                <a:solidFill>
                  <a:srgbClr val="5C5149"/>
                </a:solidFill>
                <a:latin typeface="Garamond" panose="02020404030301010803" pitchFamily="18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FFF60E8-14E2-4A04-8B7F-DEB83C726F7E}"/>
              </a:ext>
            </a:extLst>
          </p:cNvPr>
          <p:cNvSpPr txBox="1"/>
          <p:nvPr/>
        </p:nvSpPr>
        <p:spPr>
          <a:xfrm>
            <a:off x="3940377" y="4581128"/>
            <a:ext cx="8640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>
                <a:solidFill>
                  <a:srgbClr val="5C5149"/>
                </a:solidFill>
                <a:latin typeface="Garamond" panose="02020404030301010803" pitchFamily="18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75278D2-B9EA-4760-B50E-C56CEC741E84}"/>
              </a:ext>
            </a:extLst>
          </p:cNvPr>
          <p:cNvSpPr txBox="1"/>
          <p:nvPr/>
        </p:nvSpPr>
        <p:spPr>
          <a:xfrm>
            <a:off x="6804248" y="2180308"/>
            <a:ext cx="8640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>
                <a:solidFill>
                  <a:srgbClr val="5C5149"/>
                </a:solidFill>
                <a:latin typeface="Garamond" panose="02020404030301010803" pitchFamily="18" charset="0"/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B2575BA-6CE4-4C0E-89C9-F9833D243D34}"/>
              </a:ext>
            </a:extLst>
          </p:cNvPr>
          <p:cNvSpPr txBox="1"/>
          <p:nvPr/>
        </p:nvSpPr>
        <p:spPr>
          <a:xfrm>
            <a:off x="3985809" y="2205587"/>
            <a:ext cx="8640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>
                <a:solidFill>
                  <a:srgbClr val="5C5149"/>
                </a:solidFill>
                <a:latin typeface="Garamond" panose="02020404030301010803" pitchFamily="18" charset="0"/>
              </a:rPr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98B3888-1968-4C5F-84F8-F6546879778A}"/>
              </a:ext>
            </a:extLst>
          </p:cNvPr>
          <p:cNvSpPr txBox="1"/>
          <p:nvPr/>
        </p:nvSpPr>
        <p:spPr>
          <a:xfrm>
            <a:off x="4674772" y="638636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Цава</a:t>
            </a:r>
            <a:endParaRPr lang="ru-RU" sz="32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13F44CC-B282-495E-83D8-05F4859C28AD}"/>
              </a:ext>
            </a:extLst>
          </p:cNvPr>
          <p:cNvSpPr txBox="1"/>
          <p:nvPr/>
        </p:nvSpPr>
        <p:spPr>
          <a:xfrm>
            <a:off x="1237465" y="2844225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Garamond" panose="02020404030301010803" pitchFamily="18" charset="0"/>
              </a:rPr>
              <a:t>К</a:t>
            </a:r>
            <a:r>
              <a:rPr lang="en-US" sz="3200" b="1" dirty="0">
                <a:solidFill>
                  <a:srgbClr val="C00000"/>
                </a:solidFill>
                <a:latin typeface="Garamond" panose="02020404030301010803" pitchFamily="18" charset="0"/>
              </a:rPr>
              <a:t>I</a:t>
            </a:r>
            <a:r>
              <a:rPr lang="ru-RU" sz="3200" b="1" dirty="0">
                <a:solidFill>
                  <a:srgbClr val="C00000"/>
                </a:solidFill>
                <a:latin typeface="Garamond" panose="02020404030301010803" pitchFamily="18" charset="0"/>
              </a:rPr>
              <a:t>ива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CDAB57D-2F1F-4792-87B0-6163D923CB67}"/>
              </a:ext>
            </a:extLst>
          </p:cNvPr>
          <p:cNvSpPr txBox="1"/>
          <p:nvPr/>
        </p:nvSpPr>
        <p:spPr>
          <a:xfrm>
            <a:off x="4777542" y="5219764"/>
            <a:ext cx="1666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Шамма</a:t>
            </a:r>
            <a:endParaRPr lang="ru-RU" sz="32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287EAD2-E58B-406D-94C6-45585B4F1777}"/>
              </a:ext>
            </a:extLst>
          </p:cNvPr>
          <p:cNvSpPr txBox="1"/>
          <p:nvPr/>
        </p:nvSpPr>
        <p:spPr>
          <a:xfrm>
            <a:off x="7520381" y="2784044"/>
            <a:ext cx="1444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Мукъва</a:t>
            </a:r>
            <a:endParaRPr lang="ru-RU" sz="28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070D66C3-A36E-4350-8B3F-4703899D135E}"/>
              </a:ext>
            </a:extLst>
          </p:cNvPr>
          <p:cNvSpPr txBox="1"/>
          <p:nvPr/>
        </p:nvSpPr>
        <p:spPr>
          <a:xfrm>
            <a:off x="4759409" y="2809628"/>
            <a:ext cx="1470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Ххюва</a:t>
            </a:r>
            <a:endParaRPr lang="ru-RU" sz="32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7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C 0.19983 1.11111E-6 0.3625 0.17315 0.3625 0.38657 C 0.3625 0.6 0.19983 0.77338 -1.66667E-6 0.77338 C -0.19965 0.77338 -0.36198 0.6 -0.36198 0.38657 C -0.36198 0.17315 -0.19965 1.11111E-6 -1.66667E-6 1.11111E-6 Z " pathEditMode="relative" rAng="0" ptsTypes="AAAAA">
                                      <p:cBhvr>
                                        <p:cTn id="6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32 -0.00717 C 0.08281 -0.23981 0.23142 -0.38657 0.39722 -0.38657 C 0.56215 -0.38657 0.71111 -0.23981 0.81076 -0.00717 C 0.71111 0.22454 0.56215 0.37269 0.39722 0.37269 C 0.23142 0.37269 0.08281 0.22454 -0.01632 -0.00717 Z " pathEditMode="relative" rAng="0" ptsTypes="AAAAA">
                                      <p:cBhvr>
                                        <p:cTn id="15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5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1 0.00231 L -0.01961 -0.74213 L 0.37587 0.00231 L -0.01961 0.00231 Z " pathEditMode="relative" rAng="0" ptsTypes="AAAA">
                                      <p:cBhvr>
                                        <p:cTn id="24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74" y="-3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1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 -0.00787 C -0.11024 -0.21203 -0.24844 -0.34143 -0.40243 -0.34143 C -0.55677 -0.34143 -0.69514 -0.21203 -0.7875 -0.00787 C -0.69514 0.19653 -0.55677 0.32639 -0.40243 0.32639 C -0.24844 0.32639 -0.11024 0.19653 -0.01736 -0.00787 Z " pathEditMode="relative" rAng="0" ptsTypes="AAAAA">
                                      <p:cBhvr>
                                        <p:cTn id="39" dur="3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07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0"/>
                            </p:stCondLst>
                            <p:childTnLst>
                              <p:par>
                                <p:cTn id="47" presetID="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15 -0.00093 C 0.01493 -0.04769 0.0691 -0.11435 0.13368 -0.11435 C 0.22899 -0.11435 0.30694 -0.04445 0.30694 0.04305 C 0.30694 0.07153 0.29913 0.09722 0.28351 0.12083 C 0.28594 0.12083 -0.01615 0.46991 -0.01615 0.47315 C -0.01615 0.46991 -0.3184 0.12083 -0.3158 0.12083 C -0.3316 0.09722 -0.33889 0.07153 -0.33889 0.04305 C -0.33889 -0.04445 -0.26146 -0.11435 -0.16337 -0.11435 C -0.10139 -0.11435 -0.04722 -0.04769 -0.01615 -0.00093 Z " pathEditMode="relative" rAng="0" ptsTypes="AAAAAAAAA">
                                      <p:cBhvr>
                                        <p:cTn id="48" dur="3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9" grpId="0" build="allAtOnce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12050" y="1445113"/>
            <a:ext cx="15001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l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0-3</a:t>
            </a:r>
            <a:r>
              <a:rPr lang="ru-RU" sz="44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=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89435" y="1418707"/>
            <a:ext cx="5629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7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51567" y="1418707"/>
            <a:ext cx="21066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Хут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4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ула</a:t>
            </a:r>
            <a:endParaRPr lang="ru-RU" sz="4400" b="1" dirty="0">
              <a:solidFill>
                <a:schemeClr val="accent5">
                  <a:lumMod val="50000"/>
                </a:schemeClr>
              </a:solidFill>
              <a:latin typeface="Garamond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03736" y="2614712"/>
            <a:ext cx="14670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4+3=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2571744"/>
            <a:ext cx="4491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7</a:t>
            </a:r>
            <a:endParaRPr lang="ru-RU" sz="4400" b="1" dirty="0">
              <a:solidFill>
                <a:schemeClr val="accent5">
                  <a:lumMod val="50000"/>
                </a:schemeClr>
              </a:solidFill>
              <a:latin typeface="Garamond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57752" y="2571744"/>
            <a:ext cx="15712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Г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4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ола</a:t>
            </a:r>
            <a:endParaRPr lang="ru-RU" sz="4400" b="1" dirty="0">
              <a:solidFill>
                <a:schemeClr val="accent5">
                  <a:lumMod val="50000"/>
                </a:schemeClr>
              </a:solidFill>
              <a:latin typeface="Garamond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87515" y="3669964"/>
            <a:ext cx="13853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2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l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:3</a:t>
            </a:r>
            <a:r>
              <a:rPr lang="ru-RU" sz="44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=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93021" y="3606204"/>
            <a:ext cx="4491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7</a:t>
            </a:r>
            <a:endParaRPr lang="ru-RU" sz="4400" b="1" dirty="0">
              <a:solidFill>
                <a:schemeClr val="accent5">
                  <a:lumMod val="50000"/>
                </a:schemeClr>
              </a:solidFill>
              <a:latin typeface="Garamond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14876" y="3571876"/>
            <a:ext cx="17780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5C5149"/>
                </a:solidFill>
              </a:rPr>
              <a:t> </a:t>
            </a:r>
            <a:r>
              <a:rPr lang="ru-RU" sz="44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Щола</a:t>
            </a:r>
            <a:endParaRPr lang="ru-RU" sz="4400" b="1" dirty="0">
              <a:solidFill>
                <a:schemeClr val="accent5">
                  <a:lumMod val="50000"/>
                </a:schemeClr>
              </a:solidFill>
              <a:latin typeface="Garamond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55642" y="4643445"/>
            <a:ext cx="12490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7*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l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=</a:t>
            </a:r>
            <a:endParaRPr lang="ru-RU" sz="4400" b="1" dirty="0">
              <a:solidFill>
                <a:schemeClr val="accent5">
                  <a:lumMod val="50000"/>
                </a:schemeClr>
              </a:solidFill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93021" y="4643446"/>
            <a:ext cx="4491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7</a:t>
            </a:r>
            <a:endParaRPr lang="ru-RU" sz="4400" b="1" dirty="0">
              <a:solidFill>
                <a:schemeClr val="accent5">
                  <a:lumMod val="50000"/>
                </a:schemeClr>
              </a:solidFill>
              <a:latin typeface="Garamond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31341" y="4572008"/>
            <a:ext cx="23471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5C5149"/>
                </a:solidFill>
              </a:rPr>
              <a:t> </a:t>
            </a:r>
            <a:r>
              <a:rPr lang="ru-RU" sz="44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Бач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4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уна</a:t>
            </a:r>
            <a:endParaRPr lang="ru-RU" sz="4400" b="1" dirty="0">
              <a:solidFill>
                <a:schemeClr val="accent5">
                  <a:lumMod val="50000"/>
                </a:schemeClr>
              </a:solidFill>
              <a:latin typeface="Garamond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91680" y="428604"/>
            <a:ext cx="5857916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dirty="0" err="1" smtClean="0">
                <a:solidFill>
                  <a:schemeClr val="accent5">
                    <a:lumMod val="75000"/>
                  </a:schemeClr>
                </a:solidFill>
                <a:latin typeface="Candara" pitchFamily="34" charset="0"/>
                <a:cs typeface="Courier New" pitchFamily="49" charset="0"/>
              </a:rPr>
              <a:t>Мисалал</a:t>
            </a:r>
            <a:r>
              <a:rPr lang="ru-RU" sz="4800" b="1" dirty="0" smtClean="0">
                <a:latin typeface="Candara" pitchFamily="34" charset="0"/>
                <a:cs typeface="Courier New" pitchFamily="49" charset="0"/>
              </a:rPr>
              <a:t> </a:t>
            </a:r>
            <a:r>
              <a:rPr lang="ru-RU" sz="4800" b="1" dirty="0" err="1" smtClean="0">
                <a:solidFill>
                  <a:schemeClr val="accent5">
                    <a:lumMod val="75000"/>
                  </a:schemeClr>
                </a:solidFill>
                <a:latin typeface="Candara" pitchFamily="34" charset="0"/>
                <a:cs typeface="Courier New" pitchFamily="49" charset="0"/>
              </a:rPr>
              <a:t>гьаре</a:t>
            </a:r>
            <a:r>
              <a:rPr lang="ru-RU" sz="4800" b="1" dirty="0" smtClean="0">
                <a:latin typeface="Candara" pitchFamily="34" charset="0"/>
                <a:cs typeface="Courier New" pitchFamily="49" charset="0"/>
              </a:rPr>
              <a:t> </a:t>
            </a:r>
            <a:endParaRPr lang="ru-RU" sz="4800" b="1" dirty="0">
              <a:latin typeface="Candara" pitchFamily="34" charset="0"/>
              <a:cs typeface="Courier New" pitchFamily="49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hlinkClick r:id="rId2"/>
          </p:cNvPr>
          <p:cNvSpPr/>
          <p:nvPr/>
        </p:nvSpPr>
        <p:spPr>
          <a:xfrm>
            <a:off x="571472" y="2143116"/>
            <a:ext cx="2214578" cy="20717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Garamond" pitchFamily="18" charset="0"/>
              </a:rPr>
              <a:t>Т</a:t>
            </a:r>
            <a:r>
              <a:rPr lang="en-US" sz="2400" b="1" dirty="0" smtClean="0">
                <a:latin typeface="Garamond" pitchFamily="18" charset="0"/>
              </a:rPr>
              <a:t>I</a:t>
            </a:r>
            <a:r>
              <a:rPr lang="ru-RU" sz="2400" b="1" dirty="0" err="1" smtClean="0">
                <a:latin typeface="Garamond" pitchFamily="18" charset="0"/>
              </a:rPr>
              <a:t>адкъай</a:t>
            </a:r>
            <a:r>
              <a:rPr lang="ru-RU" sz="2400" b="1" dirty="0" smtClean="0">
                <a:latin typeface="Garamond" pitchFamily="18" charset="0"/>
              </a:rPr>
              <a:t> №</a:t>
            </a:r>
            <a:r>
              <a:rPr lang="en-US" sz="2400" b="1" dirty="0" smtClean="0">
                <a:latin typeface="Garamond" pitchFamily="18" charset="0"/>
              </a:rPr>
              <a:t>l</a:t>
            </a:r>
            <a:endParaRPr lang="ru-RU" sz="2400" b="1" dirty="0">
              <a:latin typeface="Garamond" pitchFamily="18" charset="0"/>
            </a:endParaRPr>
          </a:p>
        </p:txBody>
      </p:sp>
      <p:sp>
        <p:nvSpPr>
          <p:cNvPr id="5" name="Овал 4">
            <a:hlinkClick r:id="rId3"/>
          </p:cNvPr>
          <p:cNvSpPr/>
          <p:nvPr/>
        </p:nvSpPr>
        <p:spPr>
          <a:xfrm>
            <a:off x="3428992" y="2143116"/>
            <a:ext cx="2214578" cy="20717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Garamond" pitchFamily="18" charset="0"/>
              </a:rPr>
              <a:t>Т</a:t>
            </a:r>
            <a:r>
              <a:rPr lang="en-US" sz="2400" b="1" dirty="0" smtClean="0">
                <a:latin typeface="Garamond" pitchFamily="18" charset="0"/>
              </a:rPr>
              <a:t>I</a:t>
            </a:r>
            <a:r>
              <a:rPr lang="ru-RU" sz="2400" b="1" dirty="0" err="1" smtClean="0">
                <a:latin typeface="Garamond" pitchFamily="18" charset="0"/>
              </a:rPr>
              <a:t>адкъай</a:t>
            </a:r>
            <a:r>
              <a:rPr lang="ru-RU" sz="2400" b="1" dirty="0" smtClean="0">
                <a:latin typeface="Garamond" pitchFamily="18" charset="0"/>
              </a:rPr>
              <a:t> №2</a:t>
            </a:r>
            <a:endParaRPr lang="ru-RU" sz="2400" b="1" dirty="0">
              <a:latin typeface="Garamond" pitchFamily="18" charset="0"/>
            </a:endParaRPr>
          </a:p>
        </p:txBody>
      </p:sp>
      <p:sp>
        <p:nvSpPr>
          <p:cNvPr id="6" name="Овал 5">
            <a:hlinkClick r:id="rId4"/>
          </p:cNvPr>
          <p:cNvSpPr/>
          <p:nvPr/>
        </p:nvSpPr>
        <p:spPr>
          <a:xfrm>
            <a:off x="6143636" y="2143116"/>
            <a:ext cx="2214578" cy="20717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Garamond" pitchFamily="18" charset="0"/>
              </a:rPr>
              <a:t>Т</a:t>
            </a:r>
            <a:r>
              <a:rPr lang="en-US" sz="2400" b="1" dirty="0" smtClean="0">
                <a:latin typeface="Garamond" pitchFamily="18" charset="0"/>
              </a:rPr>
              <a:t>I</a:t>
            </a:r>
            <a:r>
              <a:rPr lang="ru-RU" sz="2400" b="1" dirty="0" err="1" smtClean="0">
                <a:latin typeface="Garamond" pitchFamily="18" charset="0"/>
              </a:rPr>
              <a:t>адкъай</a:t>
            </a:r>
            <a:r>
              <a:rPr lang="ru-RU" sz="2400" b="1" dirty="0" smtClean="0">
                <a:latin typeface="Garamond" pitchFamily="18" charset="0"/>
              </a:rPr>
              <a:t> №3</a:t>
            </a:r>
            <a:endParaRPr lang="ru-RU" sz="2400" b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75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4290"/>
            <a:ext cx="8115296" cy="11725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рик</a:t>
            </a:r>
            <a:r>
              <a:rPr lang="en-US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b="1" dirty="0">
                <a:solidFill>
                  <a:srgbClr val="C00000"/>
                </a:solidFill>
                <a:latin typeface="Garamond" pitchFamily="18" charset="0"/>
              </a:rPr>
              <a:t>к</a:t>
            </a:r>
            <a:r>
              <a:rPr lang="en-US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енал</a:t>
            </a:r>
            <a:r>
              <a:rPr lang="ru-RU" b="1" dirty="0">
                <a:solidFill>
                  <a:srgbClr val="C00000"/>
                </a:solidFill>
                <a:latin typeface="Garamond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рат</a:t>
            </a:r>
            <a:r>
              <a:rPr lang="en-US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b="1" dirty="0">
                <a:solidFill>
                  <a:srgbClr val="C00000"/>
                </a:solidFill>
                <a:latin typeface="Garamond" pitchFamily="18" charset="0"/>
              </a:rPr>
              <a:t>а </a:t>
            </a:r>
            <a:r>
              <a:rPr lang="ru-RU" b="1" dirty="0" err="1" smtClean="0">
                <a:solidFill>
                  <a:srgbClr val="C00000"/>
                </a:solidFill>
                <a:latin typeface="Garamond" pitchFamily="18" charset="0"/>
              </a:rPr>
              <a:t>росун</a:t>
            </a:r>
            <a:r>
              <a:rPr lang="ru-RU" b="1" dirty="0" smtClean="0">
                <a:solidFill>
                  <a:srgbClr val="C00000"/>
                </a:solidFill>
                <a:latin typeface="Garamond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хъвай</a:t>
            </a:r>
            <a:endParaRPr lang="ru-RU" b="1" dirty="0">
              <a:solidFill>
                <a:srgbClr val="C00000"/>
              </a:solidFill>
              <a:latin typeface="Garamond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/>
              <a:t>  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Тукадаса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лъабго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чед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босана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. К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одаца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к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и-к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и г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еч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кьуна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.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Щуявго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вас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лъик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х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алт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ана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.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Асмаца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ункъо-щуго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раг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игун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предложение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хъвана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.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Лъабго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бут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гьабун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цо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бут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дарудал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гьекъана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.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Лъабабилев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гьалмагъ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лъик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ав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вуго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ove4russia.ru/uploads/competition/image/23240/large_777__50_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1000108"/>
            <a:ext cx="75009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err="1">
                <a:solidFill>
                  <a:srgbClr val="C00000"/>
                </a:solidFill>
                <a:latin typeface="Garamond" pitchFamily="18" charset="0"/>
              </a:rPr>
              <a:t>Ассаламу</a:t>
            </a:r>
            <a:r>
              <a:rPr lang="ru-RU" sz="6000" b="1" dirty="0">
                <a:solidFill>
                  <a:srgbClr val="C00000"/>
                </a:solidFill>
                <a:latin typeface="Garamond" pitchFamily="18" charset="0"/>
              </a:rPr>
              <a:t>   </a:t>
            </a:r>
            <a:r>
              <a:rPr lang="ru-RU" sz="6000" b="1" dirty="0" smtClean="0">
                <a:solidFill>
                  <a:srgbClr val="C00000"/>
                </a:solidFill>
                <a:latin typeface="Garamond" pitchFamily="18" charset="0"/>
              </a:rPr>
              <a:t>г</a:t>
            </a:r>
            <a:r>
              <a:rPr lang="en-US" sz="6000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sz="6000" b="1" dirty="0" err="1" smtClean="0">
                <a:solidFill>
                  <a:srgbClr val="C00000"/>
                </a:solidFill>
                <a:latin typeface="Garamond" pitchFamily="18" charset="0"/>
              </a:rPr>
              <a:t>алайкум</a:t>
            </a:r>
            <a:r>
              <a:rPr lang="ru-RU" sz="6000" b="1" dirty="0" smtClean="0">
                <a:solidFill>
                  <a:srgbClr val="C00000"/>
                </a:solidFill>
                <a:latin typeface="Garamond" pitchFamily="18" charset="0"/>
              </a:rPr>
              <a:t>! </a:t>
            </a:r>
            <a:endParaRPr lang="ru-RU" sz="6000" b="1" dirty="0">
              <a:solidFill>
                <a:srgbClr val="C00000"/>
              </a:solidFill>
              <a:latin typeface="Garamond" pitchFamily="18" charset="0"/>
            </a:endParaRPr>
          </a:p>
        </p:txBody>
      </p:sp>
      <p:pic>
        <p:nvPicPr>
          <p:cNvPr id="2" name="Starinnaya_avarskaya_melodiya%20(q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596336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81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  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Тукадаса</a:t>
            </a:r>
            <a:r>
              <a:rPr lang="ru-RU" sz="4000" b="1" dirty="0"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rgbClr val="C00000"/>
                </a:solidFill>
                <a:latin typeface="Garamond" pitchFamily="18" charset="0"/>
              </a:rPr>
              <a:t>лъабго</a:t>
            </a:r>
            <a:r>
              <a:rPr lang="ru-RU" sz="4000" b="1" dirty="0"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чед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босана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. К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одаца</a:t>
            </a:r>
            <a:r>
              <a:rPr lang="ru-RU" sz="4000" b="1" dirty="0">
                <a:latin typeface="Garamond" pitchFamily="18" charset="0"/>
              </a:rPr>
              <a:t> </a:t>
            </a:r>
            <a:r>
              <a:rPr lang="ru-RU" sz="4000" b="1" dirty="0">
                <a:solidFill>
                  <a:srgbClr val="C00000"/>
                </a:solidFill>
                <a:latin typeface="Garamond" pitchFamily="18" charset="0"/>
              </a:rPr>
              <a:t>к</a:t>
            </a:r>
            <a:r>
              <a:rPr lang="en-US" sz="4000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sz="4000" b="1" dirty="0" err="1">
                <a:solidFill>
                  <a:srgbClr val="C00000"/>
                </a:solidFill>
                <a:latin typeface="Garamond" pitchFamily="18" charset="0"/>
              </a:rPr>
              <a:t>и-к</a:t>
            </a:r>
            <a:r>
              <a:rPr lang="en-US" sz="4000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sz="4000" b="1" dirty="0">
                <a:solidFill>
                  <a:srgbClr val="C00000"/>
                </a:solidFill>
                <a:latin typeface="Garamond" pitchFamily="18" charset="0"/>
              </a:rPr>
              <a:t>и</a:t>
            </a:r>
            <a:r>
              <a:rPr lang="ru-RU" sz="4000" b="1" dirty="0">
                <a:latin typeface="Garamond" pitchFamily="18" charset="0"/>
              </a:rPr>
              <a:t>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г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еч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кьуна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. </a:t>
            </a:r>
            <a:r>
              <a:rPr lang="ru-RU" sz="4000" b="1" dirty="0" err="1">
                <a:solidFill>
                  <a:srgbClr val="C00000"/>
                </a:solidFill>
                <a:latin typeface="Garamond" pitchFamily="18" charset="0"/>
              </a:rPr>
              <a:t>Щуявго</a:t>
            </a:r>
            <a:r>
              <a:rPr lang="ru-RU" sz="4000" b="1" dirty="0">
                <a:latin typeface="Garamond" pitchFamily="18" charset="0"/>
              </a:rPr>
              <a:t>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вас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лъик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х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алт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ана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.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Асмаца</a:t>
            </a:r>
            <a:r>
              <a:rPr lang="ru-RU" sz="4000" b="1" dirty="0"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rgbClr val="C00000"/>
                </a:solidFill>
                <a:latin typeface="Garamond" pitchFamily="18" charset="0"/>
              </a:rPr>
              <a:t>ункъо-щуго</a:t>
            </a:r>
            <a:r>
              <a:rPr lang="ru-RU" sz="4000" b="1" dirty="0"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раг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игун</a:t>
            </a:r>
            <a:r>
              <a:rPr lang="ru-RU" sz="4000" b="1" dirty="0">
                <a:latin typeface="Garamond" pitchFamily="18" charset="0"/>
              </a:rPr>
              <a:t>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предложение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хъвана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. </a:t>
            </a:r>
            <a:r>
              <a:rPr lang="ru-RU" sz="4000" b="1" dirty="0" err="1">
                <a:solidFill>
                  <a:srgbClr val="C00000"/>
                </a:solidFill>
                <a:latin typeface="Garamond" pitchFamily="18" charset="0"/>
              </a:rPr>
              <a:t>Лъабго</a:t>
            </a:r>
            <a:r>
              <a:rPr lang="ru-RU" sz="4000" b="1" dirty="0">
                <a:solidFill>
                  <a:srgbClr val="C00000"/>
                </a:solidFill>
                <a:latin typeface="Garamond" pitchFamily="18" charset="0"/>
              </a:rPr>
              <a:t> бут</a:t>
            </a:r>
            <a:r>
              <a:rPr lang="en-US" sz="4000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sz="4000" b="1" dirty="0">
                <a:solidFill>
                  <a:srgbClr val="C00000"/>
                </a:solidFill>
                <a:latin typeface="Garamond" pitchFamily="18" charset="0"/>
              </a:rPr>
              <a:t>а </a:t>
            </a:r>
            <a:r>
              <a:rPr lang="ru-RU" sz="4000" b="1" dirty="0" err="1">
                <a:solidFill>
                  <a:srgbClr val="C00000"/>
                </a:solidFill>
                <a:latin typeface="Garamond" pitchFamily="18" charset="0"/>
              </a:rPr>
              <a:t>гьабун</a:t>
            </a:r>
            <a:r>
              <a:rPr lang="ru-RU" sz="4000" b="1" dirty="0">
                <a:solidFill>
                  <a:srgbClr val="C00000"/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rgbClr val="C00000"/>
                </a:solidFill>
                <a:latin typeface="Garamond" pitchFamily="18" charset="0"/>
              </a:rPr>
              <a:t>цо</a:t>
            </a:r>
            <a:r>
              <a:rPr lang="ru-RU" sz="4000" b="1" dirty="0">
                <a:solidFill>
                  <a:srgbClr val="C00000"/>
                </a:solidFill>
                <a:latin typeface="Garamond" pitchFamily="18" charset="0"/>
              </a:rPr>
              <a:t> бут</a:t>
            </a:r>
            <a:r>
              <a:rPr lang="en-US" sz="4000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sz="4000" b="1" dirty="0">
                <a:solidFill>
                  <a:srgbClr val="C00000"/>
                </a:solidFill>
                <a:latin typeface="Garamond" pitchFamily="18" charset="0"/>
              </a:rPr>
              <a:t>а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дарудал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гьекъана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. </a:t>
            </a:r>
            <a:r>
              <a:rPr lang="ru-RU" sz="4000" b="1" dirty="0" err="1">
                <a:solidFill>
                  <a:srgbClr val="C00000"/>
                </a:solidFill>
                <a:latin typeface="Garamond" pitchFamily="18" charset="0"/>
              </a:rPr>
              <a:t>Лъабабилев</a:t>
            </a:r>
            <a:r>
              <a:rPr lang="ru-RU" sz="4000" b="1" dirty="0">
                <a:solidFill>
                  <a:srgbClr val="FF0000"/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гьалмагъ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лъик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ав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вуго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Творческияб</a:t>
            </a:r>
            <a:r>
              <a:rPr lang="ru-RU" b="1" dirty="0">
                <a:solidFill>
                  <a:srgbClr val="C00000"/>
                </a:solidFill>
                <a:latin typeface="Garamond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х</a:t>
            </a:r>
            <a:r>
              <a:rPr lang="en-US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алт</a:t>
            </a:r>
            <a:r>
              <a:rPr lang="en-US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b="1" dirty="0">
                <a:solidFill>
                  <a:srgbClr val="C00000"/>
                </a:solidFill>
                <a:latin typeface="Garamond" pitchFamily="18" charset="0"/>
              </a:rPr>
              <a:t>и</a:t>
            </a:r>
            <a:endParaRPr lang="ru-RU" dirty="0">
              <a:solidFill>
                <a:srgbClr val="C00000"/>
              </a:solidFill>
              <a:latin typeface="Garamond" pitchFamily="18" charset="0"/>
            </a:endParaRPr>
          </a:p>
        </p:txBody>
      </p:sp>
      <p:pic>
        <p:nvPicPr>
          <p:cNvPr id="4" name="Содержимое 3" descr="https://www.zastavki.com/pictures/originals/2017Holidays___May_9_The_inscription_1945_with_the_St._George_ribbon_on_the_Victory_Day_on_May_9_114133_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28262" y="1554163"/>
            <a:ext cx="7239876" cy="4525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Дарсил</a:t>
            </a:r>
            <a:r>
              <a:rPr lang="ru-RU" b="1" dirty="0">
                <a:solidFill>
                  <a:srgbClr val="C00000"/>
                </a:solidFill>
                <a:latin typeface="Garamond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х</a:t>
            </a:r>
            <a:r>
              <a:rPr lang="en-US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асил</a:t>
            </a:r>
            <a:endParaRPr lang="ru-RU" b="1" dirty="0">
              <a:solidFill>
                <a:srgbClr val="C00000"/>
              </a:solidFill>
              <a:latin typeface="Garamond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chemeClr val="accent5">
                  <a:lumMod val="50000"/>
                </a:schemeClr>
              </a:buClr>
              <a:buAutoNum type="arabicPeriod"/>
            </a:pP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Рик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l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к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l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ен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сунда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абулеб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?</a:t>
            </a:r>
          </a:p>
          <a:p>
            <a:pPr marL="514350" indent="-514350">
              <a:buClr>
                <a:schemeClr val="accent5">
                  <a:lumMod val="50000"/>
                </a:schemeClr>
              </a:buClr>
              <a:buAutoNum type="arabicPeriod"/>
            </a:pP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Къадаралъул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рик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l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к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l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еналъ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щиб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бихьизабулеб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?  </a:t>
            </a:r>
          </a:p>
          <a:p>
            <a:pPr marL="514350" indent="-514350">
              <a:buClr>
                <a:schemeClr val="accent5">
                  <a:lumMod val="50000"/>
                </a:schemeClr>
              </a:buClr>
              <a:buAutoNum type="arabicPeriod" startAt="3"/>
            </a:pP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Иргадул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рик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l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к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l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еналъе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баян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кье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.</a:t>
            </a:r>
          </a:p>
          <a:p>
            <a:pPr marL="514350" indent="-514350">
              <a:buClr>
                <a:schemeClr val="accent5">
                  <a:lumMod val="50000"/>
                </a:schemeClr>
              </a:buClr>
              <a:buAutoNum type="arabicPeriod" startAt="4"/>
            </a:pP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Рик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l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к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l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еналъул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разрядал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рак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l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алде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щвезаре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428860" y="357166"/>
            <a:ext cx="46987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РЕФЛЕКСИЯ</a:t>
            </a:r>
            <a:endParaRPr lang="ru-RU" sz="5400" b="1" dirty="0">
              <a:solidFill>
                <a:schemeClr val="accent5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5122" name="Picture 2" descr="https://www.stickpng.com/assets/images/5a5cc0299538462e5a82d55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500173"/>
            <a:ext cx="4876800" cy="4876801"/>
          </a:xfrm>
          <a:prstGeom prst="rect">
            <a:avLst/>
          </a:prstGeom>
          <a:noFill/>
        </p:spPr>
      </p:pic>
      <p:pic>
        <p:nvPicPr>
          <p:cNvPr id="11" name="Рисунок 10" descr="С сегодняшнего дня я селю внутри себя смеющегося человечка, открытого для хорошего настроения, замечающего мелочи и улыбающегося"/>
          <p:cNvPicPr/>
          <p:nvPr/>
        </p:nvPicPr>
        <p:blipFill>
          <a:blip r:embed="rId4" cstate="print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4357694"/>
            <a:ext cx="1792220" cy="1735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avatars.mds.yandex.net/get-pdb/2800629/2a4f42e4-9360-46c7-a37e-481c58597b8d/s1200"/>
          <p:cNvPicPr/>
          <p:nvPr/>
        </p:nvPicPr>
        <p:blipFill>
          <a:blip r:embed="rId5" cstate="print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64827" y="2423656"/>
            <a:ext cx="1482725" cy="1514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cstor.nn2.ru/userfiles/data/ufiles/2016-11/d8/cc/f9/582ab5e93efcb_smaylik.png"/>
          <p:cNvPicPr/>
          <p:nvPr/>
        </p:nvPicPr>
        <p:blipFill>
          <a:blip r:embed="rId6" cstate="print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2551325"/>
            <a:ext cx="1504949" cy="1514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3851920" y="142850"/>
            <a:ext cx="5149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err="1" smtClean="0">
                <a:solidFill>
                  <a:srgbClr val="FF0000"/>
                </a:solidFill>
                <a:latin typeface="Book Antiqua" pitchFamily="18" charset="0"/>
              </a:rPr>
              <a:t>Морфологиялъул</a:t>
            </a:r>
            <a:r>
              <a:rPr lang="ru-RU" sz="2800" b="1" i="1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Book Antiqua" pitchFamily="18" charset="0"/>
              </a:rPr>
              <a:t>х</a:t>
            </a:r>
            <a:r>
              <a:rPr lang="en-US" sz="2800" b="1" i="1" dirty="0" smtClean="0">
                <a:solidFill>
                  <a:srgbClr val="FF0000"/>
                </a:solidFill>
                <a:latin typeface="Book Antiqua" pitchFamily="18" charset="0"/>
              </a:rPr>
              <a:t>l</a:t>
            </a:r>
            <a:r>
              <a:rPr lang="ru-RU" sz="2800" b="1" i="1" dirty="0" err="1" smtClean="0">
                <a:solidFill>
                  <a:srgbClr val="FF0000"/>
                </a:solidFill>
                <a:latin typeface="Book Antiqua" pitchFamily="18" charset="0"/>
              </a:rPr>
              <a:t>укумат</a:t>
            </a:r>
            <a:r>
              <a:rPr lang="ru-RU" sz="2800" b="1" i="1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8 попугаев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28728" y="1071546"/>
            <a:ext cx="6357982" cy="47684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0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857364"/>
            <a:ext cx="8678198" cy="2643206"/>
          </a:xfrm>
        </p:spPr>
        <p:txBody>
          <a:bodyPr>
            <a:normAutofit/>
          </a:bodyPr>
          <a:lstStyle/>
          <a:p>
            <a:pPr marL="1371600" indent="-1371600">
              <a:buNone/>
            </a:pPr>
            <a:r>
              <a:rPr lang="ru-RU" sz="9600" b="1" dirty="0">
                <a:latin typeface="Garamond" pitchFamily="18" charset="0"/>
              </a:rPr>
              <a:t> </a:t>
            </a:r>
            <a:r>
              <a:rPr lang="ru-RU" sz="8000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Тема: «</a:t>
            </a:r>
            <a:r>
              <a:rPr lang="ru-RU" sz="8000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Рик</a:t>
            </a:r>
            <a:r>
              <a:rPr lang="en-US" sz="8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8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к</a:t>
            </a:r>
            <a:r>
              <a:rPr lang="en-US" sz="80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8000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ен</a:t>
            </a:r>
            <a:r>
              <a:rPr lang="ru-RU" sz="8000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»</a:t>
            </a:r>
            <a:endParaRPr lang="ru-RU" sz="9600" b="1" dirty="0">
              <a:solidFill>
                <a:schemeClr val="accent5">
                  <a:lumMod val="50000"/>
                </a:schemeClr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214422"/>
            <a:ext cx="7000924" cy="4000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>
                <a:solidFill>
                  <a:srgbClr val="C00000"/>
                </a:solidFill>
              </a:rPr>
              <a:t>  </a:t>
            </a:r>
            <a:r>
              <a:rPr lang="ru-RU" sz="7200" b="1" dirty="0">
                <a:solidFill>
                  <a:srgbClr val="C00000"/>
                </a:solidFill>
                <a:latin typeface="Garamond" pitchFamily="18" charset="0"/>
              </a:rPr>
              <a:t>38          5          </a:t>
            </a:r>
            <a:r>
              <a:rPr lang="ru-RU" sz="7200" b="1" dirty="0" smtClean="0">
                <a:solidFill>
                  <a:srgbClr val="C00000"/>
                </a:solidFill>
                <a:latin typeface="Garamond" pitchFamily="18" charset="0"/>
              </a:rPr>
              <a:t>2 </a:t>
            </a:r>
            <a:endParaRPr lang="ru-RU" sz="4800" b="1" dirty="0">
              <a:solidFill>
                <a:srgbClr val="C00000"/>
              </a:solidFill>
              <a:latin typeface="Garamond" pitchFamily="18" charset="0"/>
            </a:endParaRPr>
          </a:p>
          <a:p>
            <a:pPr>
              <a:buNone/>
            </a:pPr>
            <a:endParaRPr lang="en-US" sz="4400" dirty="0"/>
          </a:p>
          <a:p>
            <a:pPr>
              <a:buNone/>
            </a:pPr>
            <a:r>
              <a:rPr lang="en-US" sz="4400" dirty="0"/>
              <a:t>  </a:t>
            </a:r>
            <a:endParaRPr lang="ru-RU" sz="4400" dirty="0"/>
          </a:p>
        </p:txBody>
      </p:sp>
      <p:pic>
        <p:nvPicPr>
          <p:cNvPr id="14338" name="Picture 2" descr="https://thumbs.dreamstime.com/b/%D0%BC%D0%B8-%D1%8B%D0%B9-%D1%80%D0%B0%D0%B7%D0%B2%D0%B5%D0%B2%D0%B0%D1%82%D1%8C-%D1%88%D0%B0%D1%80%D0%B6%D0%B0-%D0%BF%D1%82%D0%B8%D1%86%D1%8B-%D0%B0%D1%80%D1%8B-3093921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3571876"/>
            <a:ext cx="1630343" cy="1573281"/>
          </a:xfrm>
          <a:prstGeom prst="rect">
            <a:avLst/>
          </a:prstGeom>
          <a:noFill/>
        </p:spPr>
      </p:pic>
      <p:pic>
        <p:nvPicPr>
          <p:cNvPr id="14340" name="Picture 4" descr="https://im0-tub-ru.yandex.net/i?id=3fdc5549e25fec28d16dea4925080c4a&amp;n=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3500438"/>
            <a:ext cx="1298163" cy="1695560"/>
          </a:xfrm>
          <a:prstGeom prst="rect">
            <a:avLst/>
          </a:prstGeom>
          <a:noFill/>
        </p:spPr>
      </p:pic>
      <p:pic>
        <p:nvPicPr>
          <p:cNvPr id="14342" name="Picture 6" descr="https://image.freepik.com/free-vector/_33070-246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6572264" y="3286124"/>
            <a:ext cx="1714512" cy="185693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000232" y="285728"/>
            <a:ext cx="4786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Т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адкъай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Раг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абазул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диктант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8686800" cy="27123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Къокъабазул</a:t>
            </a:r>
            <a:r>
              <a:rPr lang="ru-RU" b="1" dirty="0">
                <a:solidFill>
                  <a:srgbClr val="C00000"/>
                </a:solidFill>
                <a:latin typeface="Garamond" pitchFamily="18" charset="0"/>
              </a:rPr>
              <a:t>  </a:t>
            </a: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х</a:t>
            </a:r>
            <a:r>
              <a:rPr lang="en-US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алт</a:t>
            </a:r>
            <a:r>
              <a:rPr lang="en-US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C00000"/>
                </a:solidFill>
                <a:latin typeface="Garamond" pitchFamily="18" charset="0"/>
              </a:rPr>
              <a:t>и</a:t>
            </a:r>
          </a:p>
          <a:p>
            <a:pPr>
              <a:buClr>
                <a:srgbClr val="53548A"/>
              </a:buClr>
              <a:buNone/>
            </a:pP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		</a:t>
            </a:r>
            <a:r>
              <a:rPr lang="en-US" b="1" dirty="0" smtClean="0">
                <a:solidFill>
                  <a:srgbClr val="FF0000"/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FF0000"/>
                </a:solidFill>
                <a:latin typeface="Garamond" pitchFamily="18" charset="0"/>
              </a:rPr>
              <a:t>. </a:t>
            </a:r>
            <a:r>
              <a:rPr lang="ru-RU" sz="3300" b="1" dirty="0" err="1">
                <a:solidFill>
                  <a:srgbClr val="FF0000"/>
                </a:solidFill>
                <a:latin typeface="Garamond" pitchFamily="18" charset="0"/>
              </a:rPr>
              <a:t>къокъа</a:t>
            </a:r>
            <a:r>
              <a:rPr lang="ru-RU" sz="3300" b="1" dirty="0">
                <a:solidFill>
                  <a:srgbClr val="FF0000"/>
                </a:solidFill>
                <a:latin typeface="Garamond" pitchFamily="18" charset="0"/>
              </a:rPr>
              <a:t> – г</a:t>
            </a:r>
            <a:r>
              <a:rPr lang="en-US" sz="3300" b="1" dirty="0">
                <a:solidFill>
                  <a:srgbClr val="FF0000"/>
                </a:solidFill>
                <a:latin typeface="Garamond" pitchFamily="18" charset="0"/>
              </a:rPr>
              <a:t>I</a:t>
            </a:r>
            <a:r>
              <a:rPr lang="ru-RU" sz="3300" b="1" dirty="0" err="1">
                <a:solidFill>
                  <a:srgbClr val="FF0000"/>
                </a:solidFill>
                <a:latin typeface="Garamond" pitchFamily="18" charset="0"/>
              </a:rPr>
              <a:t>адатал</a:t>
            </a:r>
            <a:endParaRPr lang="ru-RU" sz="3300" b="1" dirty="0">
              <a:solidFill>
                <a:srgbClr val="FF0000"/>
              </a:solidFill>
              <a:latin typeface="Garamond" pitchFamily="18" charset="0"/>
            </a:endParaRPr>
          </a:p>
          <a:p>
            <a:pPr>
              <a:buClr>
                <a:srgbClr val="53548A"/>
              </a:buClr>
              <a:buNone/>
            </a:pPr>
            <a:r>
              <a:rPr lang="ru-RU" sz="3300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		</a:t>
            </a:r>
            <a:r>
              <a:rPr lang="en-US" sz="3300" b="1" dirty="0" smtClean="0">
                <a:solidFill>
                  <a:srgbClr val="9900CC"/>
                </a:solidFill>
                <a:latin typeface="Garamond" pitchFamily="18" charset="0"/>
              </a:rPr>
              <a:t>II</a:t>
            </a:r>
            <a:r>
              <a:rPr lang="ru-RU" sz="3300" b="1" dirty="0" smtClean="0">
                <a:solidFill>
                  <a:srgbClr val="9900CC"/>
                </a:solidFill>
                <a:latin typeface="Garamond" pitchFamily="18" charset="0"/>
              </a:rPr>
              <a:t>. </a:t>
            </a:r>
            <a:r>
              <a:rPr lang="ru-RU" sz="3300" b="1" dirty="0" err="1">
                <a:solidFill>
                  <a:srgbClr val="9900CC"/>
                </a:solidFill>
                <a:latin typeface="Garamond" pitchFamily="18" charset="0"/>
              </a:rPr>
              <a:t>къокъа</a:t>
            </a:r>
            <a:r>
              <a:rPr lang="ru-RU" sz="3300" b="1" dirty="0">
                <a:solidFill>
                  <a:srgbClr val="9900CC"/>
                </a:solidFill>
                <a:latin typeface="Garamond" pitchFamily="18" charset="0"/>
              </a:rPr>
              <a:t> – </a:t>
            </a:r>
            <a:r>
              <a:rPr lang="ru-RU" sz="3300" b="1" dirty="0" err="1">
                <a:solidFill>
                  <a:srgbClr val="9900CC"/>
                </a:solidFill>
                <a:latin typeface="Garamond" pitchFamily="18" charset="0"/>
              </a:rPr>
              <a:t>журарал</a:t>
            </a:r>
            <a:r>
              <a:rPr lang="ru-RU" sz="3300" b="1" dirty="0">
                <a:solidFill>
                  <a:srgbClr val="9900CC"/>
                </a:solidFill>
                <a:latin typeface="Garamond" pitchFamily="18" charset="0"/>
              </a:rPr>
              <a:t> </a:t>
            </a:r>
          </a:p>
          <a:p>
            <a:pPr>
              <a:buClr>
                <a:srgbClr val="53548A"/>
              </a:buClr>
              <a:buNone/>
            </a:pPr>
            <a:r>
              <a:rPr lang="ru-RU" sz="3300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	</a:t>
            </a:r>
            <a:r>
              <a:rPr lang="en-US" sz="3300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	</a:t>
            </a:r>
            <a:r>
              <a:rPr lang="en-US" sz="3300" b="1" dirty="0" smtClean="0">
                <a:solidFill>
                  <a:srgbClr val="008000"/>
                </a:solidFill>
                <a:latin typeface="Garamond" pitchFamily="18" charset="0"/>
              </a:rPr>
              <a:t>III</a:t>
            </a:r>
            <a:r>
              <a:rPr lang="ru-RU" sz="3300" b="1" dirty="0" smtClean="0">
                <a:solidFill>
                  <a:srgbClr val="008000"/>
                </a:solidFill>
                <a:latin typeface="Garamond" pitchFamily="18" charset="0"/>
              </a:rPr>
              <a:t>. </a:t>
            </a:r>
            <a:r>
              <a:rPr lang="ru-RU" sz="3300" b="1" dirty="0" err="1">
                <a:solidFill>
                  <a:srgbClr val="008000"/>
                </a:solidFill>
                <a:latin typeface="Garamond" pitchFamily="18" charset="0"/>
              </a:rPr>
              <a:t>къокъа</a:t>
            </a:r>
            <a:r>
              <a:rPr lang="ru-RU" sz="3300" b="1" dirty="0">
                <a:solidFill>
                  <a:srgbClr val="008000"/>
                </a:solidFill>
                <a:latin typeface="Garamond" pitchFamily="18" charset="0"/>
              </a:rPr>
              <a:t> – </a:t>
            </a:r>
            <a:r>
              <a:rPr lang="ru-RU" sz="3300" b="1" dirty="0" err="1">
                <a:solidFill>
                  <a:srgbClr val="008000"/>
                </a:solidFill>
                <a:latin typeface="Garamond" pitchFamily="18" charset="0"/>
              </a:rPr>
              <a:t>составиял</a:t>
            </a:r>
            <a:r>
              <a:rPr lang="ru-RU" sz="3300" b="1" dirty="0">
                <a:solidFill>
                  <a:srgbClr val="008000"/>
                </a:solidFill>
                <a:latin typeface="Garamond" pitchFamily="18" charset="0"/>
              </a:rPr>
              <a:t> </a:t>
            </a:r>
            <a:r>
              <a:rPr lang="ru-RU" b="1" dirty="0" smtClean="0">
                <a:solidFill>
                  <a:srgbClr val="008000"/>
                </a:solidFill>
                <a:latin typeface="Garamond" pitchFamily="18" charset="0"/>
              </a:rPr>
              <a:t>     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12088" y="3140968"/>
            <a:ext cx="8686800" cy="338437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 2"/>
              <a:buNone/>
            </a:pPr>
            <a:r>
              <a:rPr lang="ru-RU" b="1" dirty="0" smtClean="0">
                <a:latin typeface="Garamond" pitchFamily="18" charset="0"/>
              </a:rPr>
              <a:t>     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Цо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анц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ила к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иго,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щунусго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азарго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къоло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микьабилеб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, к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инусго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, миллион,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нусазарго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анлънусго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микьнусиялда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лъебералда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лъабго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анкьго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, к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икъого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, к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иазаралда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къого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ич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нусго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къого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къоло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 к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t>иго.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8686800" cy="27123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Къокъабазул</a:t>
            </a:r>
            <a:r>
              <a:rPr lang="ru-RU" b="1" dirty="0">
                <a:solidFill>
                  <a:srgbClr val="C00000"/>
                </a:solidFill>
                <a:latin typeface="Garamond" pitchFamily="18" charset="0"/>
              </a:rPr>
              <a:t>  </a:t>
            </a: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х</a:t>
            </a:r>
            <a:r>
              <a:rPr lang="en-US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b="1" dirty="0" err="1">
                <a:solidFill>
                  <a:srgbClr val="C00000"/>
                </a:solidFill>
                <a:latin typeface="Garamond" pitchFamily="18" charset="0"/>
              </a:rPr>
              <a:t>алт</a:t>
            </a:r>
            <a:r>
              <a:rPr lang="en-US" b="1" dirty="0">
                <a:solidFill>
                  <a:srgbClr val="C00000"/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C00000"/>
                </a:solidFill>
                <a:latin typeface="Garamond" pitchFamily="18" charset="0"/>
              </a:rPr>
              <a:t>и</a:t>
            </a:r>
          </a:p>
          <a:p>
            <a:pPr>
              <a:buClr>
                <a:srgbClr val="53548A"/>
              </a:buClr>
              <a:buNone/>
            </a:pP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		</a:t>
            </a:r>
            <a:r>
              <a:rPr lang="en-US" b="1" dirty="0" smtClean="0">
                <a:solidFill>
                  <a:srgbClr val="FF0000"/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FF0000"/>
                </a:solidFill>
                <a:latin typeface="Garamond" pitchFamily="18" charset="0"/>
              </a:rPr>
              <a:t>. </a:t>
            </a:r>
            <a:r>
              <a:rPr lang="ru-RU" sz="3300" b="1" dirty="0" err="1">
                <a:solidFill>
                  <a:srgbClr val="FF0000"/>
                </a:solidFill>
                <a:latin typeface="Garamond" pitchFamily="18" charset="0"/>
              </a:rPr>
              <a:t>къокъа</a:t>
            </a:r>
            <a:r>
              <a:rPr lang="ru-RU" sz="3300" b="1" dirty="0">
                <a:solidFill>
                  <a:srgbClr val="FF0000"/>
                </a:solidFill>
                <a:latin typeface="Garamond" pitchFamily="18" charset="0"/>
              </a:rPr>
              <a:t> – г</a:t>
            </a:r>
            <a:r>
              <a:rPr lang="en-US" sz="3300" b="1" dirty="0">
                <a:solidFill>
                  <a:srgbClr val="FF0000"/>
                </a:solidFill>
                <a:latin typeface="Garamond" pitchFamily="18" charset="0"/>
              </a:rPr>
              <a:t>I</a:t>
            </a:r>
            <a:r>
              <a:rPr lang="ru-RU" sz="3300" b="1" dirty="0" err="1">
                <a:solidFill>
                  <a:srgbClr val="FF0000"/>
                </a:solidFill>
                <a:latin typeface="Garamond" pitchFamily="18" charset="0"/>
              </a:rPr>
              <a:t>адатал</a:t>
            </a:r>
            <a:endParaRPr lang="ru-RU" sz="3300" b="1" dirty="0">
              <a:solidFill>
                <a:srgbClr val="FF0000"/>
              </a:solidFill>
              <a:latin typeface="Garamond" pitchFamily="18" charset="0"/>
            </a:endParaRPr>
          </a:p>
          <a:p>
            <a:pPr>
              <a:buClr>
                <a:srgbClr val="53548A"/>
              </a:buClr>
              <a:buNone/>
            </a:pPr>
            <a:r>
              <a:rPr lang="ru-RU" sz="3300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		</a:t>
            </a:r>
            <a:r>
              <a:rPr lang="en-US" sz="3300" b="1" dirty="0" smtClean="0">
                <a:solidFill>
                  <a:srgbClr val="9900CC"/>
                </a:solidFill>
                <a:latin typeface="Garamond" pitchFamily="18" charset="0"/>
              </a:rPr>
              <a:t>II</a:t>
            </a:r>
            <a:r>
              <a:rPr lang="ru-RU" sz="3300" b="1" dirty="0" smtClean="0">
                <a:solidFill>
                  <a:srgbClr val="9900CC"/>
                </a:solidFill>
                <a:latin typeface="Garamond" pitchFamily="18" charset="0"/>
              </a:rPr>
              <a:t>. </a:t>
            </a:r>
            <a:r>
              <a:rPr lang="ru-RU" sz="3300" b="1" dirty="0" err="1">
                <a:solidFill>
                  <a:srgbClr val="9900CC"/>
                </a:solidFill>
                <a:latin typeface="Garamond" pitchFamily="18" charset="0"/>
              </a:rPr>
              <a:t>къокъа</a:t>
            </a:r>
            <a:r>
              <a:rPr lang="ru-RU" sz="3300" b="1" dirty="0">
                <a:solidFill>
                  <a:srgbClr val="9900CC"/>
                </a:solidFill>
                <a:latin typeface="Garamond" pitchFamily="18" charset="0"/>
              </a:rPr>
              <a:t> – </a:t>
            </a:r>
            <a:r>
              <a:rPr lang="ru-RU" sz="3300" b="1" dirty="0" err="1">
                <a:solidFill>
                  <a:srgbClr val="9900CC"/>
                </a:solidFill>
                <a:latin typeface="Garamond" pitchFamily="18" charset="0"/>
              </a:rPr>
              <a:t>журарал</a:t>
            </a:r>
            <a:r>
              <a:rPr lang="ru-RU" sz="3300" b="1" dirty="0">
                <a:solidFill>
                  <a:srgbClr val="9900CC"/>
                </a:solidFill>
                <a:latin typeface="Garamond" pitchFamily="18" charset="0"/>
              </a:rPr>
              <a:t> </a:t>
            </a:r>
          </a:p>
          <a:p>
            <a:pPr>
              <a:buClr>
                <a:srgbClr val="53548A"/>
              </a:buClr>
              <a:buNone/>
            </a:pPr>
            <a:r>
              <a:rPr lang="ru-RU" sz="3300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	</a:t>
            </a:r>
            <a:r>
              <a:rPr lang="en-US" sz="3300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	</a:t>
            </a:r>
            <a:r>
              <a:rPr lang="en-US" sz="3300" b="1" dirty="0" smtClean="0">
                <a:solidFill>
                  <a:srgbClr val="008000"/>
                </a:solidFill>
                <a:latin typeface="Garamond" pitchFamily="18" charset="0"/>
              </a:rPr>
              <a:t>III</a:t>
            </a:r>
            <a:r>
              <a:rPr lang="ru-RU" sz="3300" b="1" dirty="0" smtClean="0">
                <a:solidFill>
                  <a:srgbClr val="008000"/>
                </a:solidFill>
                <a:latin typeface="Garamond" pitchFamily="18" charset="0"/>
              </a:rPr>
              <a:t>. </a:t>
            </a:r>
            <a:r>
              <a:rPr lang="ru-RU" sz="3300" b="1" dirty="0" err="1">
                <a:solidFill>
                  <a:srgbClr val="008000"/>
                </a:solidFill>
                <a:latin typeface="Garamond" pitchFamily="18" charset="0"/>
              </a:rPr>
              <a:t>къокъа</a:t>
            </a:r>
            <a:r>
              <a:rPr lang="ru-RU" sz="3300" b="1" dirty="0">
                <a:solidFill>
                  <a:srgbClr val="008000"/>
                </a:solidFill>
                <a:latin typeface="Garamond" pitchFamily="18" charset="0"/>
              </a:rPr>
              <a:t> – </a:t>
            </a:r>
            <a:r>
              <a:rPr lang="ru-RU" sz="3300" b="1" dirty="0" err="1">
                <a:solidFill>
                  <a:srgbClr val="008000"/>
                </a:solidFill>
                <a:latin typeface="Garamond" pitchFamily="18" charset="0"/>
              </a:rPr>
              <a:t>составиял</a:t>
            </a:r>
            <a:r>
              <a:rPr lang="ru-RU" sz="3300" b="1" dirty="0">
                <a:solidFill>
                  <a:srgbClr val="008000"/>
                </a:solidFill>
                <a:latin typeface="Garamond" pitchFamily="18" charset="0"/>
              </a:rPr>
              <a:t> </a:t>
            </a:r>
            <a:r>
              <a:rPr lang="ru-RU" b="1" dirty="0" smtClean="0">
                <a:solidFill>
                  <a:srgbClr val="008000"/>
                </a:solidFill>
                <a:latin typeface="Garamond" pitchFamily="18" charset="0"/>
              </a:rPr>
              <a:t>     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12088" y="3140968"/>
            <a:ext cx="8686800" cy="338437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53548A"/>
              </a:buClr>
              <a:buFont typeface="Wingdings 2"/>
              <a:buNone/>
            </a:pPr>
            <a:r>
              <a:rPr lang="ru-RU" b="1" dirty="0" smtClean="0">
                <a:solidFill>
                  <a:srgbClr val="424456"/>
                </a:solidFill>
                <a:latin typeface="Garamond" pitchFamily="18" charset="0"/>
              </a:rPr>
              <a:t>      </a:t>
            </a:r>
            <a:r>
              <a:rPr lang="ru-RU" b="1" dirty="0" err="1" smtClean="0">
                <a:solidFill>
                  <a:srgbClr val="FF0000"/>
                </a:solidFill>
                <a:latin typeface="Garamond" pitchFamily="18" charset="0"/>
              </a:rPr>
              <a:t>Цо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анц</a:t>
            </a:r>
            <a:r>
              <a:rPr lang="en-US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ила к</a:t>
            </a:r>
            <a:r>
              <a:rPr lang="en-US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иго,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щунусго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  <a:latin typeface="Garamond" pitchFamily="18" charset="0"/>
              </a:rPr>
              <a:t>азарго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къоло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микьабилеб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к</a:t>
            </a:r>
            <a:r>
              <a:rPr lang="en-US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I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инусго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smtClean="0">
                <a:solidFill>
                  <a:srgbClr val="FF0000"/>
                </a:solidFill>
                <a:latin typeface="Garamond" pitchFamily="18" charset="0"/>
              </a:rPr>
              <a:t>миллион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нусазарго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анлънусго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микьнусиялда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лъебералда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лъабго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  <a:latin typeface="Garamond" pitchFamily="18" charset="0"/>
              </a:rPr>
              <a:t>анкьго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к</a:t>
            </a:r>
            <a:r>
              <a:rPr lang="en-US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I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икъого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к</a:t>
            </a:r>
            <a:r>
              <a:rPr lang="en-US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I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иазаралда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Garamond" pitchFamily="18" charset="0"/>
              </a:rPr>
              <a:t>къого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ич</a:t>
            </a:r>
            <a:r>
              <a:rPr lang="en-US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I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нусго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  <a:latin typeface="Garamond" pitchFamily="18" charset="0"/>
              </a:rPr>
              <a:t>къого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, </a:t>
            </a:r>
            <a:r>
              <a:rPr lang="ru-RU" b="1" dirty="0" err="1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къоло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 к</a:t>
            </a:r>
            <a:r>
              <a:rPr lang="en-US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I</a:t>
            </a:r>
            <a:r>
              <a:rPr lang="ru-RU" b="1" dirty="0" smtClean="0">
                <a:solidFill>
                  <a:srgbClr val="8B5D3D">
                    <a:lumMod val="50000"/>
                  </a:srgbClr>
                </a:solidFill>
                <a:latin typeface="Garamond" pitchFamily="18" charset="0"/>
              </a:rPr>
              <a:t>иго.</a:t>
            </a:r>
            <a:endParaRPr lang="ru-RU" dirty="0">
              <a:solidFill>
                <a:srgbClr val="4244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63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ре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ре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ре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ре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ре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1333</TotalTime>
  <Words>537</Words>
  <Application>Microsoft Office PowerPoint</Application>
  <PresentationFormat>Экран (4:3)</PresentationFormat>
  <Paragraphs>92</Paragraphs>
  <Slides>23</Slides>
  <Notes>4</Notes>
  <HiddenSlides>0</HiddenSlides>
  <MMClips>2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Трек</vt:lpstr>
      <vt:lpstr>1_Трек</vt:lpstr>
      <vt:lpstr>2_Трек</vt:lpstr>
      <vt:lpstr>3_Трек</vt:lpstr>
      <vt:lpstr>4_Трек</vt:lpstr>
      <vt:lpstr>5_Трек</vt:lpstr>
      <vt:lpstr>Презентация PowerPoint</vt:lpstr>
      <vt:lpstr>Презентация PowerPoint</vt:lpstr>
      <vt:lpstr>.</vt:lpstr>
      <vt:lpstr>Презентация PowerPoint</vt:lpstr>
      <vt:lpstr>Презентация PowerPoint</vt:lpstr>
      <vt:lpstr>Презентация PowerPoint</vt:lpstr>
      <vt:lpstr>РагIабазул  диктант.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рикIкIенал ратIа росун хъвай</vt:lpstr>
      <vt:lpstr>Презентация PowerPoint</vt:lpstr>
      <vt:lpstr>Творческияб хIалтIи</vt:lpstr>
      <vt:lpstr>Дарсил хIасил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Ассаламу  Г1алайкум</dc:title>
  <dc:creator>user</dc:creator>
  <cp:lastModifiedBy>Ажа</cp:lastModifiedBy>
  <cp:revision>111</cp:revision>
  <dcterms:created xsi:type="dcterms:W3CDTF">2020-02-10T06:22:15Z</dcterms:created>
  <dcterms:modified xsi:type="dcterms:W3CDTF">2020-02-15T14:26:44Z</dcterms:modified>
</cp:coreProperties>
</file>