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311" r:id="rId4"/>
    <p:sldId id="259" r:id="rId5"/>
    <p:sldId id="276" r:id="rId6"/>
    <p:sldId id="261" r:id="rId7"/>
    <p:sldId id="316" r:id="rId8"/>
    <p:sldId id="317" r:id="rId9"/>
    <p:sldId id="318" r:id="rId10"/>
    <p:sldId id="268" r:id="rId11"/>
    <p:sldId id="293" r:id="rId12"/>
    <p:sldId id="294" r:id="rId13"/>
    <p:sldId id="295" r:id="rId14"/>
    <p:sldId id="296" r:id="rId15"/>
    <p:sldId id="297" r:id="rId16"/>
    <p:sldId id="308" r:id="rId17"/>
    <p:sldId id="307" r:id="rId18"/>
    <p:sldId id="305" r:id="rId19"/>
    <p:sldId id="306" r:id="rId20"/>
    <p:sldId id="299" r:id="rId21"/>
    <p:sldId id="314" r:id="rId22"/>
    <p:sldId id="320" r:id="rId23"/>
    <p:sldId id="319" r:id="rId24"/>
    <p:sldId id="283" r:id="rId25"/>
    <p:sldId id="321" r:id="rId26"/>
    <p:sldId id="324" r:id="rId27"/>
    <p:sldId id="285" r:id="rId28"/>
    <p:sldId id="286" r:id="rId29"/>
    <p:sldId id="287" r:id="rId30"/>
    <p:sldId id="288" r:id="rId31"/>
    <p:sldId id="265" r:id="rId32"/>
    <p:sldId id="292" r:id="rId33"/>
    <p:sldId id="274" r:id="rId34"/>
    <p:sldId id="323" r:id="rId35"/>
    <p:sldId id="270" r:id="rId36"/>
    <p:sldId id="272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00FF"/>
    <a:srgbClr val="FFCC00"/>
    <a:srgbClr val="99FF99"/>
    <a:srgbClr val="66CCFF"/>
    <a:srgbClr val="FFFF99"/>
    <a:srgbClr val="FFCCFF"/>
    <a:srgbClr val="FF99CC"/>
    <a:srgbClr val="92B2D8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216AF-9FE0-4A8D-B8E3-CD250BED0D91}" type="datetimeFigureOut">
              <a:rPr lang="ru-RU" smtClean="0"/>
              <a:pPr/>
              <a:t>25.12.2014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E334A-1F64-4693-B6B7-3C2C0FB572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071546"/>
            <a:ext cx="8215370" cy="4071966"/>
          </a:xfrm>
          <a:solidFill>
            <a:srgbClr val="66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err="1" smtClean="0">
                <a:solidFill>
                  <a:srgbClr val="C00000"/>
                </a:solidFill>
              </a:rPr>
              <a:t>Инсанасулъ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кинабго</a:t>
            </a:r>
            <a:r>
              <a:rPr lang="ru-RU" b="1" i="1" dirty="0" smtClean="0">
                <a:solidFill>
                  <a:srgbClr val="C00000"/>
                </a:solidFill>
              </a:rPr>
              <a:t> бук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ru-RU" b="1" i="1" dirty="0" err="1" smtClean="0">
                <a:solidFill>
                  <a:srgbClr val="C00000"/>
                </a:solidFill>
              </a:rPr>
              <a:t>ине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ккола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берцинго</a:t>
            </a:r>
            <a:r>
              <a:rPr lang="ru-RU" b="1" i="1" dirty="0" smtClean="0">
                <a:solidFill>
                  <a:srgbClr val="C00000"/>
                </a:solidFill>
              </a:rPr>
              <a:t>: </a:t>
            </a:r>
            <a:r>
              <a:rPr lang="ru-RU" b="1" i="1" dirty="0" err="1" smtClean="0">
                <a:solidFill>
                  <a:srgbClr val="C00000"/>
                </a:solidFill>
              </a:rPr>
              <a:t>гьумерги</a:t>
            </a:r>
            <a:r>
              <a:rPr lang="ru-RU" b="1" i="1" dirty="0" smtClean="0">
                <a:solidFill>
                  <a:srgbClr val="C00000"/>
                </a:solidFill>
              </a:rPr>
              <a:t>, </a:t>
            </a:r>
            <a:r>
              <a:rPr lang="ru-RU" b="1" i="1" dirty="0" err="1" smtClean="0">
                <a:solidFill>
                  <a:srgbClr val="C00000"/>
                </a:solidFill>
              </a:rPr>
              <a:t>рет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ru-RU" b="1" i="1" dirty="0" err="1" smtClean="0">
                <a:solidFill>
                  <a:srgbClr val="C00000"/>
                </a:solidFill>
              </a:rPr>
              <a:t>елги</a:t>
            </a:r>
            <a:r>
              <a:rPr lang="ru-RU" b="1" i="1" dirty="0" smtClean="0">
                <a:solidFill>
                  <a:srgbClr val="C00000"/>
                </a:solidFill>
              </a:rPr>
              <a:t> , г</a:t>
            </a:r>
            <a:r>
              <a:rPr lang="en-US" b="1" i="1" dirty="0" smtClean="0">
                <a:solidFill>
                  <a:srgbClr val="C00000"/>
                </a:solidFill>
              </a:rPr>
              <a:t>l</a:t>
            </a:r>
            <a:r>
              <a:rPr lang="ru-RU" b="1" i="1" dirty="0" err="1" smtClean="0">
                <a:solidFill>
                  <a:srgbClr val="C00000"/>
                </a:solidFill>
              </a:rPr>
              <a:t>амалги</a:t>
            </a:r>
            <a:r>
              <a:rPr lang="ru-RU" b="1" i="1" dirty="0" smtClean="0">
                <a:solidFill>
                  <a:srgbClr val="C00000"/>
                </a:solidFill>
              </a:rPr>
              <a:t> , </a:t>
            </a:r>
            <a:r>
              <a:rPr lang="ru-RU" b="1" i="1" dirty="0" err="1" smtClean="0">
                <a:solidFill>
                  <a:srgbClr val="C00000"/>
                </a:solidFill>
              </a:rPr>
              <a:t>пикрабиги</a:t>
            </a:r>
            <a:r>
              <a:rPr lang="ru-RU" b="1" i="1" dirty="0" smtClean="0">
                <a:solidFill>
                  <a:srgbClr val="C00000"/>
                </a:solidFill>
              </a:rPr>
              <a:t>…. </a:t>
            </a:r>
            <a:br>
              <a:rPr lang="ru-RU" b="1" i="1" dirty="0" smtClean="0">
                <a:solidFill>
                  <a:srgbClr val="C00000"/>
                </a:solidFill>
              </a:rPr>
            </a:br>
            <a:r>
              <a:rPr lang="ru-RU" b="1" i="1" dirty="0" smtClean="0">
                <a:solidFill>
                  <a:srgbClr val="C00000"/>
                </a:solidFill>
              </a:rPr>
              <a:t>                                          А.П.Чехов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        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                                 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.</a:t>
            </a:r>
            <a:endParaRPr lang="ru-RU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7364"/>
            <a:ext cx="5429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Предложениязда</a:t>
            </a:r>
            <a:r>
              <a:rPr lang="ru-RU" dirty="0" smtClean="0"/>
              <a:t> </a:t>
            </a:r>
            <a:r>
              <a:rPr lang="ru-RU" dirty="0" err="1" smtClean="0"/>
              <a:t>жанир</a:t>
            </a:r>
            <a:r>
              <a:rPr lang="ru-RU" dirty="0" smtClean="0"/>
              <a:t> </a:t>
            </a:r>
            <a:r>
              <a:rPr lang="ru-RU" dirty="0" err="1" smtClean="0"/>
              <a:t>союзал</a:t>
            </a:r>
            <a:r>
              <a:rPr lang="ru-RU" dirty="0" smtClean="0"/>
              <a:t> </a:t>
            </a:r>
            <a:r>
              <a:rPr lang="ru-RU" dirty="0" err="1" smtClean="0"/>
              <a:t>рате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99CC"/>
          </a:solidFill>
        </p:spPr>
        <p:txBody>
          <a:bodyPr>
            <a:normAutofit/>
          </a:bodyPr>
          <a:lstStyle/>
          <a:p>
            <a:r>
              <a:rPr lang="ru-RU" sz="4000" dirty="0" err="1" smtClean="0"/>
              <a:t>Амма</a:t>
            </a:r>
            <a:r>
              <a:rPr lang="ru-RU" sz="4000" dirty="0" smtClean="0"/>
              <a:t>  </a:t>
            </a:r>
            <a:r>
              <a:rPr lang="ru-RU" sz="4000" dirty="0" err="1" smtClean="0"/>
              <a:t>гьеб</a:t>
            </a:r>
            <a:r>
              <a:rPr lang="ru-RU" sz="4000" dirty="0" smtClean="0"/>
              <a:t> к</a:t>
            </a:r>
            <a:r>
              <a:rPr lang="en-US" sz="4000" dirty="0" smtClean="0"/>
              <a:t>l</a:t>
            </a:r>
            <a:r>
              <a:rPr lang="ru-RU" sz="4000" dirty="0" err="1" smtClean="0"/>
              <a:t>удияб</a:t>
            </a:r>
            <a:r>
              <a:rPr lang="ru-RU" sz="4000" dirty="0" smtClean="0"/>
              <a:t> </a:t>
            </a:r>
            <a:r>
              <a:rPr lang="ru-RU" sz="4000" dirty="0" err="1" smtClean="0"/>
              <a:t>рагъулаб</a:t>
            </a:r>
            <a:r>
              <a:rPr lang="ru-RU" sz="4000" dirty="0" smtClean="0"/>
              <a:t> </a:t>
            </a:r>
            <a:r>
              <a:rPr lang="ru-RU" sz="4000" dirty="0" err="1" smtClean="0"/>
              <a:t>къуваталда</a:t>
            </a:r>
            <a:r>
              <a:rPr lang="ru-RU" sz="4000" dirty="0" smtClean="0"/>
              <a:t> </a:t>
            </a:r>
            <a:r>
              <a:rPr lang="ru-RU" sz="4000" dirty="0" err="1" smtClean="0"/>
              <a:t>данде</a:t>
            </a:r>
            <a:r>
              <a:rPr lang="ru-RU" sz="4000" dirty="0" smtClean="0"/>
              <a:t> </a:t>
            </a:r>
            <a:r>
              <a:rPr lang="ru-RU" sz="4000" dirty="0" err="1" smtClean="0"/>
              <a:t>къеркьезе</a:t>
            </a:r>
            <a:r>
              <a:rPr lang="ru-RU" sz="4000" dirty="0" smtClean="0"/>
              <a:t> г</a:t>
            </a:r>
            <a:r>
              <a:rPr lang="en-US" sz="4000" dirty="0" smtClean="0"/>
              <a:t>l</a:t>
            </a:r>
            <a:r>
              <a:rPr lang="ru-RU" sz="4000" dirty="0" err="1" smtClean="0"/>
              <a:t>ураб</a:t>
            </a:r>
            <a:r>
              <a:rPr lang="ru-RU" sz="4000" dirty="0" smtClean="0"/>
              <a:t> </a:t>
            </a:r>
            <a:r>
              <a:rPr lang="ru-RU" sz="4000" dirty="0" err="1" smtClean="0"/>
              <a:t>къо</a:t>
            </a:r>
            <a:r>
              <a:rPr lang="ru-RU" sz="4000" dirty="0" smtClean="0"/>
              <a:t>  </a:t>
            </a:r>
            <a:r>
              <a:rPr lang="ru-RU" sz="4000" dirty="0" err="1" smtClean="0"/>
              <a:t>х</a:t>
            </a:r>
            <a:r>
              <a:rPr lang="en-US" sz="4000" dirty="0" smtClean="0"/>
              <a:t>l</a:t>
            </a:r>
            <a:r>
              <a:rPr lang="ru-RU" sz="4000" dirty="0" err="1" smtClean="0"/>
              <a:t>ехьейги</a:t>
            </a:r>
            <a:r>
              <a:rPr lang="ru-RU" sz="4000" dirty="0" smtClean="0"/>
              <a:t> , бах</a:t>
            </a:r>
            <a:r>
              <a:rPr lang="en-US" sz="4000" dirty="0" smtClean="0"/>
              <a:t>l</a:t>
            </a:r>
            <a:r>
              <a:rPr lang="ru-RU" sz="4000" dirty="0" err="1" smtClean="0"/>
              <a:t>арчилъиги</a:t>
            </a:r>
            <a:r>
              <a:rPr lang="ru-RU" sz="4000" dirty="0" smtClean="0"/>
              <a:t>, </a:t>
            </a:r>
            <a:r>
              <a:rPr lang="ru-RU" sz="4000" dirty="0" err="1" smtClean="0"/>
              <a:t>ях</a:t>
            </a:r>
            <a:r>
              <a:rPr lang="en-US" sz="4000" dirty="0" smtClean="0"/>
              <a:t>l</a:t>
            </a:r>
            <a:r>
              <a:rPr lang="ru-RU" sz="4000" dirty="0" err="1" smtClean="0"/>
              <a:t>ги</a:t>
            </a:r>
            <a:r>
              <a:rPr lang="ru-RU" sz="4000" dirty="0" smtClean="0"/>
              <a:t>,</a:t>
            </a:r>
            <a:r>
              <a:rPr lang="en-US" sz="4000" dirty="0" smtClean="0"/>
              <a:t> </a:t>
            </a:r>
            <a:r>
              <a:rPr lang="ru-RU" sz="4000" dirty="0" err="1" smtClean="0"/>
              <a:t>чилъиги,чарамул</a:t>
            </a:r>
            <a:r>
              <a:rPr lang="ru-RU" sz="4000" dirty="0" smtClean="0"/>
              <a:t> </a:t>
            </a:r>
            <a:r>
              <a:rPr lang="ru-RU" sz="4000" dirty="0" err="1" smtClean="0"/>
              <a:t>къвак</a:t>
            </a:r>
            <a:r>
              <a:rPr lang="en-US" sz="4000" dirty="0" smtClean="0"/>
              <a:t>l</a:t>
            </a:r>
            <a:r>
              <a:rPr lang="ru-RU" sz="4000" dirty="0" err="1" smtClean="0"/>
              <a:t>иги</a:t>
            </a:r>
            <a:r>
              <a:rPr lang="ru-RU" sz="4000" dirty="0" smtClean="0"/>
              <a:t> батана маг</a:t>
            </a:r>
            <a:r>
              <a:rPr lang="en-US" sz="4000" dirty="0" smtClean="0"/>
              <a:t>l</a:t>
            </a:r>
            <a:r>
              <a:rPr lang="ru-RU" sz="4000" dirty="0" err="1" smtClean="0"/>
              <a:t>арулазул</a:t>
            </a:r>
            <a:r>
              <a:rPr lang="ru-RU" sz="4000" dirty="0" smtClean="0"/>
              <a:t> </a:t>
            </a:r>
            <a:r>
              <a:rPr lang="ru-RU" sz="4000" dirty="0" err="1" smtClean="0"/>
              <a:t>рагъухъабазулъ</a:t>
            </a:r>
            <a:r>
              <a:rPr lang="ru-RU" sz="4000" dirty="0" smtClean="0"/>
              <a:t>. </a:t>
            </a:r>
            <a:r>
              <a:rPr lang="en-US" sz="4000" dirty="0" smtClean="0"/>
              <a:t>                                                          </a:t>
            </a:r>
            <a:r>
              <a:rPr lang="ru-RU" sz="4000" dirty="0" smtClean="0"/>
              <a:t>    </a:t>
            </a:r>
            <a:r>
              <a:rPr lang="en-US" dirty="0" smtClean="0"/>
              <a:t>(</a:t>
            </a:r>
            <a:r>
              <a:rPr lang="ru-RU" dirty="0" smtClean="0"/>
              <a:t>                                           М.  Х.«Г</a:t>
            </a:r>
            <a:r>
              <a:rPr lang="en-US" dirty="0" smtClean="0"/>
              <a:t>l</a:t>
            </a:r>
            <a:r>
              <a:rPr lang="ru-RU" dirty="0" err="1" smtClean="0"/>
              <a:t>андалал</a:t>
            </a:r>
            <a:r>
              <a:rPr lang="ru-RU" dirty="0" smtClean="0"/>
              <a:t>»)</a:t>
            </a:r>
            <a:r>
              <a:rPr lang="en-US" dirty="0" smtClean="0"/>
              <a:t>          </a:t>
            </a:r>
            <a:endParaRPr lang="ru-RU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Рисунок 7" descr="http://kahabrosi.dagschool.com/_http_schools/1737/Kahabrosi/fck_user_files/images/mahmud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2857520" cy="3929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ортрет Муъминат(Муи)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42853"/>
            <a:ext cx="2724150" cy="35718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643042" y="45005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71934" y="5214950"/>
            <a:ext cx="4429156" cy="1200329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Кьурулъ</a:t>
            </a:r>
            <a:r>
              <a:rPr lang="ru-RU" dirty="0" smtClean="0"/>
              <a:t> </a:t>
            </a:r>
            <a:r>
              <a:rPr lang="ru-RU" dirty="0" err="1" smtClean="0"/>
              <a:t>нух</a:t>
            </a:r>
            <a:r>
              <a:rPr lang="ru-RU" dirty="0" smtClean="0"/>
              <a:t> </a:t>
            </a:r>
            <a:r>
              <a:rPr lang="ru-RU" dirty="0" err="1" smtClean="0"/>
              <a:t>щолареб</a:t>
            </a:r>
            <a:r>
              <a:rPr lang="ru-RU" dirty="0" smtClean="0"/>
              <a:t> </a:t>
            </a:r>
            <a:r>
              <a:rPr lang="ru-RU" dirty="0" err="1" smtClean="0"/>
              <a:t>чанил</a:t>
            </a:r>
            <a:r>
              <a:rPr lang="ru-RU" dirty="0" smtClean="0"/>
              <a:t> т</a:t>
            </a:r>
            <a:r>
              <a:rPr lang="en-US" dirty="0" smtClean="0"/>
              <a:t>l</a:t>
            </a:r>
            <a:r>
              <a:rPr lang="ru-RU" dirty="0" err="1" smtClean="0"/>
              <a:t>анч</a:t>
            </a:r>
            <a:r>
              <a:rPr lang="en-US" dirty="0" smtClean="0"/>
              <a:t>l</a:t>
            </a:r>
            <a:r>
              <a:rPr lang="ru-RU" dirty="0" err="1" smtClean="0"/>
              <a:t>ица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Я </a:t>
            </a:r>
            <a:r>
              <a:rPr lang="ru-RU" dirty="0" err="1" smtClean="0"/>
              <a:t>нух</a:t>
            </a:r>
            <a:r>
              <a:rPr lang="ru-RU" dirty="0" smtClean="0"/>
              <a:t> </a:t>
            </a:r>
            <a:r>
              <a:rPr lang="ru-RU" dirty="0" err="1" smtClean="0"/>
              <a:t>балагьула</a:t>
            </a:r>
            <a:r>
              <a:rPr lang="ru-RU" dirty="0" smtClean="0"/>
              <a:t> </a:t>
            </a:r>
            <a:r>
              <a:rPr lang="ru-RU" dirty="0" err="1" smtClean="0"/>
              <a:t>я</a:t>
            </a:r>
            <a:r>
              <a:rPr lang="ru-RU" dirty="0" smtClean="0"/>
              <a:t> </a:t>
            </a:r>
            <a:r>
              <a:rPr lang="ru-RU" dirty="0" err="1" smtClean="0"/>
              <a:t>хвел</a:t>
            </a:r>
            <a:r>
              <a:rPr lang="ru-RU" dirty="0" smtClean="0"/>
              <a:t> </a:t>
            </a:r>
            <a:r>
              <a:rPr lang="ru-RU" dirty="0" err="1" smtClean="0"/>
              <a:t>босула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Хасел</a:t>
            </a:r>
            <a:r>
              <a:rPr lang="ru-RU" dirty="0" smtClean="0"/>
              <a:t> </a:t>
            </a:r>
            <a:r>
              <a:rPr lang="ru-RU" dirty="0" err="1" smtClean="0"/>
              <a:t>ун</a:t>
            </a:r>
            <a:r>
              <a:rPr lang="ru-RU" dirty="0" smtClean="0"/>
              <a:t>, их </a:t>
            </a:r>
            <a:r>
              <a:rPr lang="ru-RU" dirty="0" err="1" smtClean="0"/>
              <a:t>щвани</a:t>
            </a:r>
            <a:r>
              <a:rPr lang="ru-RU" dirty="0" smtClean="0"/>
              <a:t> ,</a:t>
            </a:r>
            <a:r>
              <a:rPr lang="ru-RU" dirty="0" err="1" smtClean="0"/>
              <a:t>щобазул</a:t>
            </a:r>
            <a:r>
              <a:rPr lang="ru-RU" dirty="0" smtClean="0"/>
              <a:t> </a:t>
            </a:r>
            <a:r>
              <a:rPr lang="ru-RU" dirty="0" err="1" smtClean="0"/>
              <a:t>мокъокъ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 </a:t>
            </a:r>
            <a:r>
              <a:rPr lang="ru-RU" dirty="0" err="1" smtClean="0"/>
              <a:t>мун</a:t>
            </a:r>
            <a:r>
              <a:rPr lang="ru-RU" dirty="0" smtClean="0"/>
              <a:t> </a:t>
            </a:r>
            <a:r>
              <a:rPr lang="ru-RU" dirty="0" err="1" smtClean="0"/>
              <a:t>данде</a:t>
            </a:r>
            <a:r>
              <a:rPr lang="ru-RU" dirty="0" smtClean="0"/>
              <a:t> </a:t>
            </a:r>
            <a:r>
              <a:rPr lang="ru-RU" dirty="0" err="1" smtClean="0"/>
              <a:t>къала,я</a:t>
            </a:r>
            <a:r>
              <a:rPr lang="ru-RU" dirty="0" smtClean="0"/>
              <a:t> </a:t>
            </a:r>
            <a:r>
              <a:rPr lang="ru-RU" dirty="0" err="1" smtClean="0"/>
              <a:t>къоно</a:t>
            </a:r>
            <a:r>
              <a:rPr lang="ru-RU" dirty="0" smtClean="0"/>
              <a:t> ч</a:t>
            </a:r>
            <a:r>
              <a:rPr lang="en-US" dirty="0" smtClean="0"/>
              <a:t>l</a:t>
            </a:r>
            <a:r>
              <a:rPr lang="ru-RU" dirty="0" smtClean="0"/>
              <a:t>вала.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4143380"/>
            <a:ext cx="3000396" cy="369332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Хъах</a:t>
            </a:r>
            <a:r>
              <a:rPr lang="en-US" dirty="0" smtClean="0"/>
              <a:t>l</a:t>
            </a:r>
            <a:r>
              <a:rPr lang="ru-RU" dirty="0" err="1" smtClean="0"/>
              <a:t>абросулъа</a:t>
            </a:r>
            <a:r>
              <a:rPr lang="ru-RU" dirty="0" smtClean="0"/>
              <a:t> Мах</a:t>
            </a:r>
            <a:r>
              <a:rPr lang="en-US" dirty="0" smtClean="0"/>
              <a:t>l</a:t>
            </a:r>
            <a:r>
              <a:rPr lang="ru-RU" dirty="0" err="1" smtClean="0"/>
              <a:t>муд</a:t>
            </a:r>
            <a:r>
              <a:rPr lang="ru-RU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72264" y="4071942"/>
            <a:ext cx="2000264" cy="369332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Муи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14677" y="548680"/>
            <a:ext cx="2857521" cy="1384995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rgbClr val="FF0000"/>
                </a:solidFill>
              </a:rPr>
              <a:t>Хъах</a:t>
            </a:r>
            <a:r>
              <a:rPr lang="en-US" sz="2800" b="1" i="1" dirty="0" smtClean="0">
                <a:solidFill>
                  <a:srgbClr val="FF0000"/>
                </a:solidFill>
              </a:rPr>
              <a:t>l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абросулъа</a:t>
            </a:r>
            <a:r>
              <a:rPr lang="ru-RU" sz="2800" b="1" i="1" dirty="0" smtClean="0">
                <a:solidFill>
                  <a:srgbClr val="FF0000"/>
                </a:solidFill>
              </a:rPr>
              <a:t> Мах</a:t>
            </a:r>
            <a:r>
              <a:rPr lang="en-US" sz="2800" b="1" i="1" dirty="0" smtClean="0">
                <a:solidFill>
                  <a:srgbClr val="FF0000"/>
                </a:solidFill>
              </a:rPr>
              <a:t>l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мудие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l</a:t>
            </a:r>
            <a:r>
              <a:rPr lang="ru-RU" sz="2800" b="1" i="1" dirty="0" smtClean="0">
                <a:solidFill>
                  <a:srgbClr val="FF0000"/>
                </a:solidFill>
              </a:rPr>
              <a:t>40 сон</a:t>
            </a:r>
            <a:r>
              <a:rPr lang="ru-RU" sz="2800" b="1" i="1" dirty="0" smtClean="0"/>
              <a:t>.</a:t>
            </a:r>
            <a:endParaRPr lang="ru-RU" sz="2800" b="1" i="1" dirty="0"/>
          </a:p>
        </p:txBody>
      </p:sp>
      <p:pic>
        <p:nvPicPr>
          <p:cNvPr id="16" name="Рисунок 15" descr="http://www.fatiha.ru/kakhabroso/knigash/mu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42852"/>
            <a:ext cx="2786082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4" name="Рисунок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840760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уратал кахабросо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3958"/>
          <a:stretch>
            <a:fillRect/>
          </a:stretch>
        </p:blipFill>
        <p:spPr>
          <a:xfrm>
            <a:off x="801262" y="476672"/>
            <a:ext cx="7541475" cy="5649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5517232"/>
            <a:ext cx="475252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       Хъах1абросу 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626469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46664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IMG-20131216-WA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6672"/>
            <a:ext cx="6643710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08912" cy="1396080"/>
          </a:xfrm>
          <a:solidFill>
            <a:srgbClr val="33CC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Рокьул г</a:t>
            </a:r>
            <a:r>
              <a:rPr lang="en-US" b="1" dirty="0" smtClean="0"/>
              <a:t>I</a:t>
            </a:r>
            <a:r>
              <a:rPr lang="ru-RU" b="1" dirty="0" smtClean="0"/>
              <a:t>ащикъасул рукъалъул къисмат…</a:t>
            </a:r>
            <a:endParaRPr lang="ru-RU" dirty="0"/>
          </a:p>
        </p:txBody>
      </p:sp>
      <p:pic>
        <p:nvPicPr>
          <p:cNvPr id="4" name="Рисунок 3" descr="IMG-20131216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7" y="2250274"/>
            <a:ext cx="6264697" cy="33968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476" y="375027"/>
            <a:ext cx="7239051" cy="526425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969640" y="5859270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1873-1919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6161504"/>
            <a:ext cx="6362715" cy="5071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Муи</a:t>
            </a:r>
            <a:endParaRPr lang="ru-RU" dirty="0"/>
          </a:p>
        </p:txBody>
      </p:sp>
      <p:pic>
        <p:nvPicPr>
          <p:cNvPr id="4" name="Содержимое 3" descr="http://www.fatiha.ru/kakhabroso/knigash/mui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74" y="267868"/>
            <a:ext cx="7620053" cy="584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х1мудил суратал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60713"/>
            <a:ext cx="8688929" cy="3321866"/>
          </a:xfrm>
          <a:prstGeom prst="rect">
            <a:avLst/>
          </a:prstGeom>
        </p:spPr>
      </p:pic>
      <p:pic>
        <p:nvPicPr>
          <p:cNvPr id="5" name="Рисунок 4" descr="суратал кахабросо12.jpg"/>
          <p:cNvPicPr>
            <a:picLocks noChangeAspect="1"/>
          </p:cNvPicPr>
          <p:nvPr/>
        </p:nvPicPr>
        <p:blipFill>
          <a:blip r:embed="rId3" cstate="print"/>
          <a:srcRect t="13958"/>
          <a:stretch>
            <a:fillRect/>
          </a:stretch>
        </p:blipFill>
        <p:spPr>
          <a:xfrm>
            <a:off x="190471" y="3589737"/>
            <a:ext cx="8805359" cy="31332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Ребус </a:t>
            </a:r>
            <a:r>
              <a:rPr lang="ru-RU" b="1" i="1" dirty="0" err="1" smtClean="0">
                <a:solidFill>
                  <a:srgbClr val="002060"/>
                </a:solidFill>
              </a:rPr>
              <a:t>ц</a:t>
            </a:r>
            <a:r>
              <a:rPr lang="en-US" b="1" i="1" dirty="0" smtClean="0">
                <a:solidFill>
                  <a:srgbClr val="002060"/>
                </a:solidFill>
              </a:rPr>
              <a:t>l</a:t>
            </a:r>
            <a:r>
              <a:rPr lang="ru-RU" b="1" i="1" dirty="0" err="1" smtClean="0">
                <a:solidFill>
                  <a:srgbClr val="002060"/>
                </a:solidFill>
              </a:rPr>
              <a:t>але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4612" y="1714489"/>
            <a:ext cx="415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72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98" y="1857364"/>
            <a:ext cx="38576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600" b="1" dirty="0" smtClean="0">
                <a:solidFill>
                  <a:prstClr val="black"/>
                </a:solidFill>
              </a:rPr>
              <a:t>,,</a:t>
            </a:r>
            <a:endParaRPr lang="ru-RU" sz="6600" b="1" dirty="0">
              <a:solidFill>
                <a:prstClr val="black"/>
              </a:solidFill>
            </a:endParaRPr>
          </a:p>
        </p:txBody>
      </p:sp>
      <p:sp>
        <p:nvSpPr>
          <p:cNvPr id="19" name="Плюс 18"/>
          <p:cNvSpPr/>
          <p:nvPr/>
        </p:nvSpPr>
        <p:spPr>
          <a:xfrm>
            <a:off x="2786050" y="4572008"/>
            <a:ext cx="285752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люс 19"/>
          <p:cNvSpPr/>
          <p:nvPr/>
        </p:nvSpPr>
        <p:spPr>
          <a:xfrm>
            <a:off x="5572132" y="4572008"/>
            <a:ext cx="285752" cy="35719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7072330" y="1857364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  ,,,,,,  </a:t>
            </a:r>
            <a:endParaRPr lang="ru-RU" sz="6000" b="1" dirty="0"/>
          </a:p>
        </p:txBody>
      </p:sp>
      <p:pic>
        <p:nvPicPr>
          <p:cNvPr id="28" name="Содержимое 27" descr="Удалённая работа Работа фрилансера Bogachev Ruslan ia1979 грана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928935"/>
            <a:ext cx="2643206" cy="3286148"/>
          </a:xfrm>
          <a:prstGeom prst="rect">
            <a:avLst/>
          </a:prstGeom>
          <a:noFill/>
        </p:spPr>
      </p:pic>
      <p:pic>
        <p:nvPicPr>
          <p:cNvPr id="29" name="Рисунок 28" descr="Зеленая долина - Поиск растений по алфавит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ok.ya1.ru/uploads/posts/2008-09/thumbs/1220801301_202860.jpg"/>
          <p:cNvPicPr>
            <a:picLocks noChangeAspect="1" noChangeArrowheads="1"/>
          </p:cNvPicPr>
          <p:nvPr/>
        </p:nvPicPr>
        <p:blipFill>
          <a:blip r:embed="rId4" cstate="print"/>
          <a:srcRect l="31154" t="5196" r="28462" b="13394"/>
          <a:stretch>
            <a:fillRect/>
          </a:stretch>
        </p:blipFill>
        <p:spPr bwMode="auto">
          <a:xfrm>
            <a:off x="6143636" y="2857496"/>
            <a:ext cx="2500330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60712"/>
            <a:ext cx="80010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3" y="4768464"/>
            <a:ext cx="8096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3071834"/>
          </a:xfrm>
          <a:solidFill>
            <a:srgbClr val="FF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600" i="1" dirty="0" err="1" smtClean="0"/>
              <a:t>Кьурулъ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нух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щолареб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чанил</a:t>
            </a:r>
            <a:r>
              <a:rPr lang="ru-RU" sz="3600" i="1" dirty="0" smtClean="0"/>
              <a:t> т</a:t>
            </a:r>
            <a:r>
              <a:rPr lang="en-US" sz="3600" i="1" dirty="0" smtClean="0"/>
              <a:t>l</a:t>
            </a:r>
            <a:r>
              <a:rPr lang="ru-RU" sz="3600" i="1" dirty="0" err="1" smtClean="0"/>
              <a:t>анч</a:t>
            </a:r>
            <a:r>
              <a:rPr lang="en-US" sz="3600" i="1" dirty="0" smtClean="0"/>
              <a:t>l</a:t>
            </a:r>
            <a:r>
              <a:rPr lang="ru-RU" sz="3600" i="1" dirty="0" err="1" smtClean="0"/>
              <a:t>ица</a:t>
            </a:r>
            <a:r>
              <a:rPr lang="ru-RU" sz="3600" i="1" dirty="0" smtClean="0"/>
              <a:t>,                  </a:t>
            </a:r>
            <a:r>
              <a:rPr lang="ru-RU" sz="3600" i="1" dirty="0" smtClean="0"/>
              <a:t>Я  </a:t>
            </a:r>
            <a:r>
              <a:rPr lang="ru-RU" sz="3600" i="1" dirty="0" err="1" smtClean="0"/>
              <a:t>нух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балагьула</a:t>
            </a:r>
            <a:r>
              <a:rPr lang="ru-RU" sz="3600" i="1" dirty="0" smtClean="0"/>
              <a:t> , </a:t>
            </a:r>
            <a:r>
              <a:rPr lang="ru-RU" sz="3600" i="1" dirty="0" err="1" smtClean="0"/>
              <a:t>я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хвел</a:t>
            </a:r>
            <a:r>
              <a:rPr lang="ru-RU" sz="3600" i="1" dirty="0" smtClean="0"/>
              <a:t> </a:t>
            </a:r>
            <a:r>
              <a:rPr lang="ru-RU" sz="3600" i="1" dirty="0" smtClean="0"/>
              <a:t>посула.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err="1" smtClean="0"/>
              <a:t>Хасел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ун</a:t>
            </a:r>
            <a:r>
              <a:rPr lang="ru-RU" sz="3600" i="1" dirty="0" smtClean="0"/>
              <a:t>, их </a:t>
            </a:r>
            <a:r>
              <a:rPr lang="ru-RU" sz="3600" i="1" dirty="0" err="1" smtClean="0"/>
              <a:t>щвани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щобазул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мокъокъ</a:t>
            </a:r>
            <a:r>
              <a:rPr lang="ru-RU" sz="3600" i="1" dirty="0" smtClean="0"/>
              <a:t>, </a:t>
            </a:r>
            <a:br>
              <a:rPr lang="ru-RU" sz="3600" i="1" dirty="0" smtClean="0"/>
            </a:br>
            <a:r>
              <a:rPr lang="ru-RU" sz="3600" i="1" dirty="0" smtClean="0"/>
              <a:t>Я </a:t>
            </a:r>
            <a:r>
              <a:rPr lang="ru-RU" sz="3600" i="1" dirty="0" err="1" smtClean="0"/>
              <a:t>мун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данде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къала</a:t>
            </a:r>
            <a:r>
              <a:rPr lang="ru-RU" sz="3600" i="1" dirty="0" smtClean="0"/>
              <a:t>, </a:t>
            </a:r>
            <a:r>
              <a:rPr lang="ru-RU" sz="3600" i="1" dirty="0" err="1" smtClean="0"/>
              <a:t>я</a:t>
            </a:r>
            <a:r>
              <a:rPr lang="ru-RU" sz="3600" i="1" dirty="0" smtClean="0"/>
              <a:t> </a:t>
            </a:r>
            <a:r>
              <a:rPr lang="ru-RU" sz="3600" i="1" dirty="0" err="1" smtClean="0"/>
              <a:t>къоно</a:t>
            </a:r>
            <a:r>
              <a:rPr lang="ru-RU" sz="3600" i="1" dirty="0" smtClean="0"/>
              <a:t> ч</a:t>
            </a:r>
            <a:r>
              <a:rPr lang="en-US" sz="3600" i="1" dirty="0" smtClean="0"/>
              <a:t>l</a:t>
            </a:r>
            <a:r>
              <a:rPr lang="ru-RU" sz="3600" i="1" dirty="0" smtClean="0"/>
              <a:t>вала.</a:t>
            </a:r>
            <a:br>
              <a:rPr lang="ru-RU" sz="3600" i="1" dirty="0" smtClean="0"/>
            </a:br>
            <a:r>
              <a:rPr lang="ru-RU" sz="3600" i="1" dirty="0" smtClean="0"/>
              <a:t>                                               </a:t>
            </a:r>
            <a:r>
              <a:rPr lang="ru-RU" sz="3600" i="1" dirty="0" err="1" smtClean="0"/>
              <a:t>Хъ</a:t>
            </a:r>
            <a:r>
              <a:rPr lang="ru-RU" sz="3600" i="1" dirty="0" smtClean="0"/>
              <a:t>. Мах</a:t>
            </a:r>
            <a:r>
              <a:rPr lang="en-US" sz="3600" i="1" dirty="0" smtClean="0"/>
              <a:t>l</a:t>
            </a:r>
            <a:r>
              <a:rPr lang="ru-RU" sz="3600" i="1" dirty="0" err="1" smtClean="0"/>
              <a:t>муд</a:t>
            </a:r>
            <a:r>
              <a:rPr lang="ru-RU" sz="3600" i="1" dirty="0" smtClean="0"/>
              <a:t>                                                                              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357562"/>
            <a:ext cx="8572560" cy="3214710"/>
          </a:xfrm>
          <a:blipFill>
            <a:blip r:embed="rId2" cstate="print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en-US" i="1" dirty="0" smtClean="0"/>
              <a:t>l</a:t>
            </a:r>
            <a:r>
              <a:rPr lang="ru-RU" i="1" dirty="0" smtClean="0"/>
              <a:t>)</a:t>
            </a:r>
            <a:r>
              <a:rPr lang="ru-RU" i="1" dirty="0" err="1" smtClean="0"/>
              <a:t>Ихтияр</a:t>
            </a:r>
            <a:r>
              <a:rPr lang="ru-RU" i="1" dirty="0" smtClean="0"/>
              <a:t> </a:t>
            </a:r>
            <a:r>
              <a:rPr lang="ru-RU" i="1" dirty="0" err="1" smtClean="0"/>
              <a:t>щваниги,щибжо</a:t>
            </a:r>
            <a:r>
              <a:rPr lang="ru-RU" i="1" dirty="0" smtClean="0"/>
              <a:t> </a:t>
            </a:r>
            <a:r>
              <a:rPr lang="ru-RU" i="1" dirty="0" err="1" smtClean="0"/>
              <a:t>гьебали</a:t>
            </a:r>
            <a:r>
              <a:rPr lang="ru-RU" i="1" dirty="0" smtClean="0"/>
              <a:t>,</a:t>
            </a:r>
          </a:p>
          <a:p>
            <a:pPr>
              <a:buNone/>
            </a:pPr>
            <a:r>
              <a:rPr lang="ru-RU" i="1" dirty="0" err="1" smtClean="0"/>
              <a:t>Жеги</a:t>
            </a:r>
            <a:r>
              <a:rPr lang="ru-RU" i="1" dirty="0" smtClean="0"/>
              <a:t> </a:t>
            </a:r>
            <a:r>
              <a:rPr lang="ru-RU" i="1" dirty="0" err="1" smtClean="0"/>
              <a:t>дир</a:t>
            </a:r>
            <a:r>
              <a:rPr lang="ru-RU" i="1" dirty="0" smtClean="0"/>
              <a:t> т</a:t>
            </a:r>
            <a:r>
              <a:rPr lang="en-US" i="1" dirty="0" smtClean="0"/>
              <a:t>l</a:t>
            </a:r>
            <a:r>
              <a:rPr lang="ru-RU" i="1" dirty="0" err="1" smtClean="0"/>
              <a:t>анч</a:t>
            </a:r>
            <a:r>
              <a:rPr lang="en-US" i="1" dirty="0" smtClean="0"/>
              <a:t>l</a:t>
            </a:r>
            <a:r>
              <a:rPr lang="ru-RU" i="1" dirty="0" err="1" smtClean="0"/>
              <a:t>азда</a:t>
            </a:r>
            <a:r>
              <a:rPr lang="ru-RU" i="1" dirty="0" smtClean="0"/>
              <a:t> бич</a:t>
            </a:r>
            <a:r>
              <a:rPr lang="en-US" i="1" dirty="0" smtClean="0"/>
              <a:t>l</a:t>
            </a:r>
            <a:r>
              <a:rPr lang="ru-RU" i="1" dirty="0" smtClean="0"/>
              <a:t>ч</a:t>
            </a:r>
            <a:r>
              <a:rPr lang="en-US" i="1" dirty="0" smtClean="0"/>
              <a:t>l</a:t>
            </a:r>
            <a:r>
              <a:rPr lang="ru-RU" i="1" dirty="0" err="1" smtClean="0"/>
              <a:t>улеб</a:t>
            </a:r>
            <a:r>
              <a:rPr lang="ru-RU" i="1" dirty="0" smtClean="0"/>
              <a:t> </a:t>
            </a:r>
            <a:r>
              <a:rPr lang="ru-RU" i="1" dirty="0" err="1" smtClean="0"/>
              <a:t>гьеч</a:t>
            </a:r>
            <a:r>
              <a:rPr lang="en-US" i="1" dirty="0" smtClean="0"/>
              <a:t>l</a:t>
            </a:r>
            <a:r>
              <a:rPr lang="ru-RU" i="1" dirty="0" smtClean="0"/>
              <a:t>о.  </a:t>
            </a:r>
          </a:p>
          <a:p>
            <a:pPr>
              <a:buNone/>
            </a:pPr>
            <a:r>
              <a:rPr lang="ru-RU" i="1" dirty="0" smtClean="0"/>
              <a:t>2)Г</a:t>
            </a:r>
            <a:r>
              <a:rPr lang="en-US" i="1" dirty="0" smtClean="0"/>
              <a:t>l</a:t>
            </a:r>
            <a:r>
              <a:rPr lang="ru-RU" i="1" dirty="0" err="1" smtClean="0"/>
              <a:t>одоб</a:t>
            </a:r>
            <a:r>
              <a:rPr lang="ru-RU" i="1" dirty="0" smtClean="0"/>
              <a:t> </a:t>
            </a:r>
            <a:r>
              <a:rPr lang="ru-RU" i="1" dirty="0" err="1" smtClean="0"/>
              <a:t>халича</a:t>
            </a:r>
            <a:r>
              <a:rPr lang="ru-RU" i="1" dirty="0" smtClean="0"/>
              <a:t> т</a:t>
            </a:r>
            <a:r>
              <a:rPr lang="en-US" i="1" dirty="0" smtClean="0"/>
              <a:t>l</a:t>
            </a:r>
            <a:r>
              <a:rPr lang="ru-RU" i="1" dirty="0" err="1" smtClean="0"/>
              <a:t>амураб</a:t>
            </a:r>
            <a:r>
              <a:rPr lang="ru-RU" i="1" dirty="0" smtClean="0"/>
              <a:t> </a:t>
            </a:r>
            <a:r>
              <a:rPr lang="ru-RU" i="1" dirty="0" err="1" smtClean="0"/>
              <a:t>киниги</a:t>
            </a:r>
            <a:r>
              <a:rPr lang="ru-RU" i="1" dirty="0" smtClean="0"/>
              <a:t>, </a:t>
            </a:r>
            <a:r>
              <a:rPr lang="ru-RU" i="1" dirty="0" err="1" smtClean="0"/>
              <a:t>берцинго</a:t>
            </a:r>
            <a:r>
              <a:rPr lang="ru-RU" i="1" dirty="0" smtClean="0"/>
              <a:t> бук</a:t>
            </a:r>
            <a:r>
              <a:rPr lang="en-US" i="1" dirty="0" smtClean="0"/>
              <a:t>l</a:t>
            </a:r>
            <a:r>
              <a:rPr lang="ru-RU" i="1" dirty="0" err="1" smtClean="0"/>
              <a:t>ана</a:t>
            </a:r>
            <a:r>
              <a:rPr lang="ru-RU" i="1" dirty="0" smtClean="0"/>
              <a:t> </a:t>
            </a:r>
            <a:r>
              <a:rPr lang="ru-RU" i="1" dirty="0" err="1" smtClean="0"/>
              <a:t>мегъги,расалъиги,авлахъги</a:t>
            </a:r>
            <a:r>
              <a:rPr lang="ru-RU" i="1" dirty="0" smtClean="0"/>
              <a:t>.</a:t>
            </a:r>
          </a:p>
          <a:p>
            <a:pPr>
              <a:buNone/>
            </a:pPr>
            <a:endParaRPr lang="ru-RU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</a:t>
            </a:r>
            <a:r>
              <a:rPr lang="ru-RU" sz="3600" b="1" i="1" dirty="0" err="1" smtClean="0"/>
              <a:t>Бач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унеб</a:t>
            </a:r>
            <a:r>
              <a:rPr lang="ru-RU" sz="3600" b="1" i="1" dirty="0" smtClean="0"/>
              <a:t> 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елалъ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ирсалъе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босула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умумузул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ях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ги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намусги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къадру</a:t>
            </a:r>
            <a:r>
              <a:rPr lang="ru-RU" sz="3600" b="1" i="1" dirty="0" smtClean="0"/>
              <a:t> -</a:t>
            </a:r>
            <a:r>
              <a:rPr lang="ru-RU" sz="3600" b="1" i="1" dirty="0" err="1" smtClean="0"/>
              <a:t>къиматги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ва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гьединго</a:t>
            </a:r>
            <a:r>
              <a:rPr lang="ru-RU" sz="3600" b="1" i="1" dirty="0" smtClean="0"/>
              <a:t> 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аданлъиги</a:t>
            </a:r>
            <a:r>
              <a:rPr lang="ru-RU" sz="3600" b="1" i="1" dirty="0" smtClean="0"/>
              <a:t>…                                               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2)</a:t>
            </a:r>
            <a:r>
              <a:rPr lang="ru-RU" sz="3600" b="1" i="1" dirty="0" err="1" smtClean="0"/>
              <a:t>Бакъ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баккана</a:t>
            </a:r>
            <a:r>
              <a:rPr lang="ru-RU" sz="3600" b="1" i="1" dirty="0" smtClean="0"/>
              <a:t> 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ва</a:t>
            </a:r>
            <a:r>
              <a:rPr lang="ru-RU" sz="3600" b="1" i="1" dirty="0" smtClean="0"/>
              <a:t> 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ачиязул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рехьедги</a:t>
            </a:r>
            <a:r>
              <a:rPr lang="ru-RU" sz="3600" b="1" i="1" dirty="0" smtClean="0"/>
              <a:t> маг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арде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къокъана</a:t>
            </a:r>
            <a:r>
              <a:rPr lang="ru-RU" sz="3600" b="1" i="1" dirty="0" smtClean="0"/>
              <a:t>.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3)Боц1ухъабаз </a:t>
            </a:r>
            <a:r>
              <a:rPr lang="ru-RU" sz="3600" b="1" i="1" dirty="0" err="1" smtClean="0"/>
              <a:t>хасалоялде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хер</a:t>
            </a:r>
            <a:r>
              <a:rPr lang="ru-RU" sz="3600" b="1" i="1" dirty="0" smtClean="0"/>
              <a:t> к1алц1и х1адурун </a:t>
            </a:r>
            <a:r>
              <a:rPr lang="ru-RU" sz="3600" b="1" i="1" dirty="0" err="1" smtClean="0"/>
              <a:t>буго</a:t>
            </a:r>
            <a:r>
              <a:rPr lang="ru-RU" sz="3600" b="1" i="1" dirty="0" smtClean="0"/>
              <a:t>(</a:t>
            </a:r>
            <a:r>
              <a:rPr lang="ru-RU" sz="3600" b="1" i="1" dirty="0" err="1" smtClean="0"/>
              <a:t>жеги,ва</a:t>
            </a:r>
            <a:r>
              <a:rPr lang="ru-RU" sz="3600" b="1" i="1" dirty="0" smtClean="0"/>
              <a:t>)</a:t>
            </a:r>
            <a:r>
              <a:rPr lang="ru-RU" sz="3600" b="1" i="1" dirty="0" err="1" smtClean="0"/>
              <a:t>силосги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лъун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буго</a:t>
            </a:r>
            <a:r>
              <a:rPr lang="ru-RU" sz="3600" b="1" i="1" dirty="0" smtClean="0"/>
              <a:t>.</a:t>
            </a:r>
            <a:br>
              <a:rPr lang="ru-RU" sz="3600" b="1" i="1" dirty="0" smtClean="0"/>
            </a:br>
            <a:r>
              <a:rPr lang="ru-RU" sz="3600" b="1" i="1" dirty="0" smtClean="0"/>
              <a:t>4) </a:t>
            </a:r>
            <a:r>
              <a:rPr lang="ru-RU" sz="3600" b="1" i="1" dirty="0" err="1" smtClean="0"/>
              <a:t>Мун</a:t>
            </a:r>
            <a:r>
              <a:rPr lang="ru-RU" sz="3600" b="1" i="1" dirty="0" smtClean="0"/>
              <a:t> ц1але </a:t>
            </a:r>
            <a:r>
              <a:rPr lang="ru-RU" sz="3600" b="1" i="1" dirty="0" err="1" smtClean="0"/>
              <a:t>дир</a:t>
            </a:r>
            <a:r>
              <a:rPr lang="ru-RU" sz="3600" b="1" i="1" dirty="0" smtClean="0"/>
              <a:t> вас (</a:t>
            </a:r>
            <a:r>
              <a:rPr lang="ru-RU" sz="3600" b="1" i="1" dirty="0" err="1" smtClean="0"/>
              <a:t>ялъуни</a:t>
            </a:r>
            <a:r>
              <a:rPr lang="ru-RU" sz="3600" b="1" i="1" dirty="0" smtClean="0"/>
              <a:t>, я) </a:t>
            </a:r>
            <a:r>
              <a:rPr lang="ru-RU" sz="3600" b="1" i="1" dirty="0" err="1" smtClean="0"/>
              <a:t>тохтирлъиялъе</a:t>
            </a:r>
            <a:r>
              <a:rPr lang="ru-RU" sz="3600" b="1" i="1" dirty="0" smtClean="0"/>
              <a:t> (</a:t>
            </a:r>
            <a:r>
              <a:rPr lang="ru-RU" sz="3600" b="1" i="1" dirty="0" err="1" smtClean="0"/>
              <a:t>ялъуни,я</a:t>
            </a:r>
            <a:r>
              <a:rPr lang="ru-RU" sz="3600" b="1" i="1" dirty="0" smtClean="0"/>
              <a:t>) </a:t>
            </a:r>
            <a:r>
              <a:rPr lang="ru-RU" sz="3600" b="1" i="1" dirty="0" err="1" smtClean="0"/>
              <a:t>инженерлъиялъе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500042"/>
            <a:ext cx="8143932" cy="83099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Кколелъур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лъалхъул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ишарабиги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лъун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предложениял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хъвай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союзазда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гъоркь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мухъ</a:t>
            </a:r>
            <a:r>
              <a:rPr lang="ru-RU" sz="2400" b="1" i="1" dirty="0" smtClean="0"/>
              <a:t> ц1ай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</a:t>
            </a:r>
            <a:r>
              <a:rPr lang="ru-RU" sz="3600" b="1" i="1" dirty="0" err="1" smtClean="0"/>
              <a:t>Бач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унеб</a:t>
            </a:r>
            <a:r>
              <a:rPr lang="ru-RU" sz="3600" b="1" i="1" dirty="0" smtClean="0"/>
              <a:t> 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елалъ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ирсалъе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босула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умумузул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ях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ги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намусги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къадру</a:t>
            </a:r>
            <a:r>
              <a:rPr lang="ru-RU" sz="3600" b="1" i="1" dirty="0" smtClean="0"/>
              <a:t> -</a:t>
            </a:r>
            <a:r>
              <a:rPr lang="ru-RU" sz="3600" b="1" i="1" dirty="0" err="1" smtClean="0"/>
              <a:t>къиматги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ва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гьединго</a:t>
            </a:r>
            <a:r>
              <a:rPr lang="ru-RU" sz="3600" b="1" i="1" dirty="0" smtClean="0"/>
              <a:t> 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аданлъиги</a:t>
            </a:r>
            <a:r>
              <a:rPr lang="ru-RU" sz="3600" b="1" i="1" dirty="0" smtClean="0"/>
              <a:t>                                               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2)</a:t>
            </a:r>
            <a:r>
              <a:rPr lang="ru-RU" sz="3600" b="1" i="1" dirty="0" err="1" smtClean="0"/>
              <a:t>Бакъ</a:t>
            </a:r>
            <a:r>
              <a:rPr lang="ru-RU" sz="3600" b="1" i="1" dirty="0" smtClean="0"/>
              <a:t>  </a:t>
            </a:r>
            <a:r>
              <a:rPr lang="ru-RU" sz="3600" b="1" i="1" dirty="0" err="1" smtClean="0"/>
              <a:t>баккана</a:t>
            </a:r>
            <a:r>
              <a:rPr lang="ru-RU" sz="3600" b="1" i="1" dirty="0" smtClean="0"/>
              <a:t> , </a:t>
            </a:r>
            <a:r>
              <a:rPr lang="ru-RU" sz="3600" b="1" i="1" dirty="0" err="1" smtClean="0"/>
              <a:t>ва</a:t>
            </a:r>
            <a:r>
              <a:rPr lang="ru-RU" sz="3600" b="1" i="1" dirty="0" smtClean="0"/>
              <a:t> 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ачиязул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рехьедги</a:t>
            </a:r>
            <a:r>
              <a:rPr lang="ru-RU" sz="3600" b="1" i="1" dirty="0" smtClean="0"/>
              <a:t> маг</a:t>
            </a:r>
            <a:r>
              <a:rPr lang="en-US" sz="3600" b="1" i="1" dirty="0" smtClean="0"/>
              <a:t>l</a:t>
            </a:r>
            <a:r>
              <a:rPr lang="ru-RU" sz="3600" b="1" i="1" dirty="0" err="1" smtClean="0"/>
              <a:t>арде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къокъана</a:t>
            </a:r>
            <a:r>
              <a:rPr lang="ru-RU" sz="3600" b="1" i="1" dirty="0" smtClean="0"/>
              <a:t>. </a:t>
            </a:r>
            <a:r>
              <a:rPr lang="ru-RU" sz="3600" b="1" i="1" dirty="0" smtClean="0"/>
              <a:t> </a:t>
            </a:r>
            <a:br>
              <a:rPr lang="ru-RU" sz="3600" b="1" i="1" dirty="0" smtClean="0"/>
            </a:br>
            <a:r>
              <a:rPr lang="ru-RU" sz="3600" b="1" i="1" dirty="0" smtClean="0"/>
              <a:t>3)Боц1ухъабаз </a:t>
            </a:r>
            <a:r>
              <a:rPr lang="ru-RU" sz="3600" b="1" i="1" dirty="0" err="1" smtClean="0"/>
              <a:t>хасалоялде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хер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ва</a:t>
            </a:r>
            <a:r>
              <a:rPr lang="ru-RU" sz="3600" b="1" i="1" dirty="0" smtClean="0"/>
              <a:t> к1алц1и х1адурун </a:t>
            </a:r>
            <a:r>
              <a:rPr lang="ru-RU" sz="3600" b="1" i="1" dirty="0" err="1" smtClean="0"/>
              <a:t>буго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жеги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силосгилъун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буго</a:t>
            </a:r>
            <a:r>
              <a:rPr lang="ru-RU" sz="3600" b="1" i="1" dirty="0" smtClean="0"/>
              <a:t>.</a:t>
            </a:r>
            <a:br>
              <a:rPr lang="ru-RU" sz="3600" b="1" i="1" dirty="0" smtClean="0"/>
            </a:br>
            <a:r>
              <a:rPr lang="ru-RU" sz="3600" b="1" i="1" dirty="0" smtClean="0"/>
              <a:t>4) </a:t>
            </a:r>
            <a:r>
              <a:rPr lang="ru-RU" sz="3600" b="1" i="1" dirty="0" err="1" smtClean="0"/>
              <a:t>Мун</a:t>
            </a:r>
            <a:r>
              <a:rPr lang="ru-RU" sz="3600" b="1" i="1" dirty="0" smtClean="0"/>
              <a:t> ц1але, </a:t>
            </a:r>
            <a:r>
              <a:rPr lang="ru-RU" sz="3600" b="1" i="1" dirty="0" err="1" smtClean="0"/>
              <a:t>дир</a:t>
            </a:r>
            <a:r>
              <a:rPr lang="ru-RU" sz="3600" b="1" i="1" dirty="0" smtClean="0"/>
              <a:t> вас, я </a:t>
            </a:r>
            <a:r>
              <a:rPr lang="ru-RU" sz="3600" b="1" i="1" dirty="0" err="1" smtClean="0"/>
              <a:t>тохтирлъиялъе</a:t>
            </a:r>
            <a:r>
              <a:rPr lang="ru-RU" sz="3600" b="1" i="1" dirty="0" smtClean="0"/>
              <a:t>, </a:t>
            </a:r>
            <a:r>
              <a:rPr lang="ru-RU" sz="3600" b="1" i="1" dirty="0" err="1" smtClean="0"/>
              <a:t>ялъуни</a:t>
            </a:r>
            <a:r>
              <a:rPr lang="ru-RU" sz="3600" b="1" i="1" dirty="0" smtClean="0"/>
              <a:t> </a:t>
            </a:r>
            <a:r>
              <a:rPr lang="ru-RU" sz="3600" b="1" i="1" dirty="0" err="1" smtClean="0"/>
              <a:t>инженерлъиялъе</a:t>
            </a:r>
            <a:r>
              <a:rPr lang="ru-RU" sz="3600" b="1" i="1" dirty="0" smtClean="0"/>
              <a:t>.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500042"/>
            <a:ext cx="8143932" cy="707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/>
              <a:t>Бит1ун </a:t>
            </a:r>
            <a:r>
              <a:rPr lang="ru-RU" sz="4000" b="1" i="1" dirty="0" err="1" smtClean="0"/>
              <a:t>бугищали</a:t>
            </a:r>
            <a:r>
              <a:rPr lang="ru-RU" sz="4000" b="1" i="1" dirty="0" smtClean="0"/>
              <a:t> хал </a:t>
            </a:r>
            <a:r>
              <a:rPr lang="ru-RU" sz="4000" b="1" i="1" dirty="0" err="1" smtClean="0"/>
              <a:t>гьабе</a:t>
            </a:r>
            <a:r>
              <a:rPr lang="ru-RU" sz="4000" b="1" i="1" dirty="0" smtClean="0"/>
              <a:t> </a:t>
            </a:r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  <a:solidFill>
            <a:srgbClr val="99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i="1" dirty="0" smtClean="0"/>
              <a:t>Баян: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/>
              <a:t>Сок</a:t>
            </a:r>
            <a:r>
              <a:rPr lang="en-US" b="1" i="1" dirty="0" smtClean="0"/>
              <a:t>l</a:t>
            </a:r>
            <a:r>
              <a:rPr lang="ru-RU" b="1" i="1" dirty="0" smtClean="0"/>
              <a:t>к</a:t>
            </a:r>
            <a:r>
              <a:rPr lang="en-US" b="1" i="1" dirty="0" smtClean="0"/>
              <a:t>l</a:t>
            </a:r>
            <a:r>
              <a:rPr lang="ru-RU" b="1" i="1" dirty="0" err="1" smtClean="0"/>
              <a:t>иналъул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союзаз</a:t>
            </a:r>
            <a:r>
              <a:rPr lang="ru-RU" b="1" i="1" dirty="0" smtClean="0"/>
              <a:t> </a:t>
            </a:r>
            <a:r>
              <a:rPr lang="ru-RU" b="1" i="1" dirty="0" err="1" smtClean="0"/>
              <a:t>тайпа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цоял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членал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цолъизарула</a:t>
            </a:r>
            <a:r>
              <a:rPr lang="ru-RU" b="1" i="1" dirty="0" smtClean="0"/>
              <a:t>. </a:t>
            </a:r>
          </a:p>
          <a:p>
            <a:pPr algn="just">
              <a:buNone/>
            </a:pPr>
            <a:r>
              <a:rPr lang="ru-RU" b="1" i="1" dirty="0" smtClean="0"/>
              <a:t>    </a:t>
            </a:r>
            <a:r>
              <a:rPr lang="ru-RU" b="1" i="1" dirty="0" err="1" smtClean="0"/>
              <a:t>Союзалгун</a:t>
            </a:r>
            <a:r>
              <a:rPr lang="ru-RU" b="1" i="1" dirty="0" smtClean="0"/>
              <a:t> </a:t>
            </a:r>
            <a:r>
              <a:rPr lang="ru-RU" b="1" i="1" dirty="0" err="1" smtClean="0"/>
              <a:t>ругел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журарал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предложенияз</a:t>
            </a:r>
            <a:r>
              <a:rPr lang="ru-RU" b="1" i="1" dirty="0" smtClean="0"/>
              <a:t>-</a:t>
            </a:r>
          </a:p>
          <a:p>
            <a:pPr algn="just">
              <a:buNone/>
            </a:pPr>
            <a:r>
              <a:rPr lang="ru-RU" b="1" i="1" dirty="0" smtClean="0"/>
              <a:t>   да </a:t>
            </a:r>
            <a:r>
              <a:rPr lang="ru-RU" b="1" i="1" dirty="0" err="1" smtClean="0"/>
              <a:t>гъорлъе</a:t>
            </a:r>
            <a:r>
              <a:rPr lang="ru-RU" b="1" i="1" dirty="0" smtClean="0"/>
              <a:t> </a:t>
            </a:r>
            <a:r>
              <a:rPr lang="ru-RU" b="1" i="1" dirty="0" err="1" smtClean="0"/>
              <a:t>унел</a:t>
            </a:r>
            <a:r>
              <a:rPr lang="ru-RU" b="1" i="1" dirty="0" smtClean="0"/>
              <a:t> г</a:t>
            </a:r>
            <a:r>
              <a:rPr lang="en-US" b="1" i="1" dirty="0" smtClean="0"/>
              <a:t>l</a:t>
            </a:r>
            <a:r>
              <a:rPr lang="ru-RU" b="1" i="1" dirty="0" err="1" smtClean="0"/>
              <a:t>адатал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предложениял</a:t>
            </a:r>
            <a:endParaRPr lang="ru-RU" b="1" i="1" dirty="0" smtClean="0"/>
          </a:p>
          <a:p>
            <a:pPr algn="just">
              <a:buNone/>
            </a:pPr>
            <a:r>
              <a:rPr lang="ru-RU" b="1" i="1" dirty="0" smtClean="0"/>
              <a:t>     </a:t>
            </a:r>
            <a:r>
              <a:rPr lang="ru-RU" b="1" i="1" dirty="0" err="1" smtClean="0"/>
              <a:t>запятаяздалъун</a:t>
            </a:r>
            <a:r>
              <a:rPr lang="ru-RU" b="1" i="1" dirty="0" smtClean="0"/>
              <a:t> т</a:t>
            </a:r>
            <a:r>
              <a:rPr lang="en-US" b="1" i="1" dirty="0" smtClean="0"/>
              <a:t>l</a:t>
            </a:r>
            <a:r>
              <a:rPr lang="ru-RU" b="1" i="1" dirty="0" err="1" smtClean="0"/>
              <a:t>езарула</a:t>
            </a:r>
            <a:r>
              <a:rPr lang="ru-RU" b="1" i="1" dirty="0" smtClean="0"/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i="1" dirty="0" smtClean="0"/>
              <a:t>1)</a:t>
            </a:r>
            <a:r>
              <a:rPr lang="ru-RU" sz="2200" b="1" i="1" dirty="0" err="1" smtClean="0"/>
              <a:t>Жубараб</a:t>
            </a:r>
            <a:r>
              <a:rPr lang="ru-RU" sz="2200" b="1" i="1" dirty="0" smtClean="0"/>
              <a:t> предложение </a:t>
            </a:r>
            <a:r>
              <a:rPr lang="ru-RU" sz="2200" b="1" i="1" dirty="0" err="1" smtClean="0"/>
              <a:t>абула</a:t>
            </a:r>
            <a:r>
              <a:rPr lang="ru-RU" sz="2200" i="1" dirty="0" smtClean="0"/>
              <a:t>:</a:t>
            </a:r>
            <a:br>
              <a:rPr lang="ru-RU" sz="2200" i="1" dirty="0" smtClean="0"/>
            </a:br>
            <a:r>
              <a:rPr lang="ru-RU" sz="2200" i="1" dirty="0" smtClean="0"/>
              <a:t>а)</a:t>
            </a:r>
            <a:r>
              <a:rPr lang="ru-RU" sz="2200" i="1" dirty="0" err="1" smtClean="0"/>
              <a:t>тайпа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цоял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гленалгун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бугеб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предложениялда</a:t>
            </a:r>
            <a:r>
              <a:rPr lang="ru-RU" sz="2200" i="1" dirty="0" smtClean="0"/>
              <a:t>;</a:t>
            </a:r>
            <a:br>
              <a:rPr lang="ru-RU" sz="2200" i="1" dirty="0" smtClean="0"/>
            </a:br>
            <a:r>
              <a:rPr lang="ru-RU" sz="2200" i="1" dirty="0" smtClean="0"/>
              <a:t>б)К1иго,яги ц1ик1к1ун г1адатал </a:t>
            </a:r>
            <a:r>
              <a:rPr lang="ru-RU" sz="2200" i="1" dirty="0" err="1" smtClean="0"/>
              <a:t>предложенияздасан</a:t>
            </a:r>
            <a:r>
              <a:rPr lang="ru-RU" sz="2200" i="1" dirty="0" smtClean="0"/>
              <a:t>, т1убараб </a:t>
            </a:r>
            <a:r>
              <a:rPr lang="ru-RU" sz="2200" i="1" dirty="0" err="1" smtClean="0"/>
              <a:t>пикруги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жиндасан</a:t>
            </a:r>
            <a:r>
              <a:rPr lang="ru-RU" sz="2200" i="1" dirty="0" smtClean="0"/>
              <a:t> бич1чулеб </a:t>
            </a:r>
            <a:r>
              <a:rPr lang="ru-RU" sz="2200" i="1" dirty="0" err="1" smtClean="0"/>
              <a:t>предложениялда</a:t>
            </a:r>
            <a:r>
              <a:rPr lang="ru-RU" sz="2200" i="1" dirty="0" smtClean="0"/>
              <a:t>;</a:t>
            </a:r>
            <a:br>
              <a:rPr lang="ru-RU" sz="2200" i="1" dirty="0" smtClean="0"/>
            </a:br>
            <a:r>
              <a:rPr lang="ru-RU" sz="2200" i="1" dirty="0" smtClean="0"/>
              <a:t>в) </a:t>
            </a:r>
            <a:r>
              <a:rPr lang="ru-RU" sz="2200" i="1" dirty="0" err="1" smtClean="0"/>
              <a:t>жинда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жаниб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подлежащееги</a:t>
            </a:r>
            <a:r>
              <a:rPr lang="ru-RU" sz="2200" i="1" dirty="0" smtClean="0"/>
              <a:t> гьеч1ебва </a:t>
            </a:r>
            <a:r>
              <a:rPr lang="ru-RU" sz="2200" i="1" dirty="0" err="1" smtClean="0"/>
              <a:t>гьеб</a:t>
            </a:r>
            <a:r>
              <a:rPr lang="ru-RU" sz="2200" i="1" dirty="0" smtClean="0"/>
              <a:t> ч1езабизе к1олареб </a:t>
            </a:r>
            <a:r>
              <a:rPr lang="ru-RU" sz="2200" i="1" dirty="0" err="1" smtClean="0"/>
              <a:t>предложениялда</a:t>
            </a:r>
            <a:r>
              <a:rPr lang="ru-RU" sz="2200" i="1" dirty="0" smtClean="0"/>
              <a:t>.</a:t>
            </a:r>
            <a:br>
              <a:rPr lang="ru-RU" sz="2200" i="1" dirty="0" smtClean="0"/>
            </a:br>
            <a:r>
              <a:rPr lang="ru-RU" sz="2200" b="1" i="1" dirty="0" smtClean="0"/>
              <a:t>  2)</a:t>
            </a:r>
            <a:r>
              <a:rPr lang="ru-RU" sz="2200" b="1" i="1" dirty="0" err="1" smtClean="0"/>
              <a:t>Гьоркьоса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бахъиялъул</a:t>
            </a:r>
            <a:r>
              <a:rPr lang="ru-RU" sz="2200" b="1" i="1" dirty="0" smtClean="0"/>
              <a:t> союз бате: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а)</a:t>
            </a:r>
            <a:r>
              <a:rPr lang="ru-RU" sz="2200" i="1" dirty="0" err="1" smtClean="0"/>
              <a:t>амма</a:t>
            </a:r>
            <a:r>
              <a:rPr lang="ru-RU" sz="2200" i="1" dirty="0" smtClean="0"/>
              <a:t>; б) </a:t>
            </a:r>
            <a:r>
              <a:rPr lang="ru-RU" sz="2200" i="1" dirty="0" err="1" smtClean="0"/>
              <a:t>жеги</a:t>
            </a:r>
            <a:r>
              <a:rPr lang="ru-RU" sz="2200" i="1" dirty="0" smtClean="0"/>
              <a:t>; в)</a:t>
            </a:r>
            <a:r>
              <a:rPr lang="ru-RU" sz="2200" i="1" dirty="0" err="1" smtClean="0"/>
              <a:t>ялъуни</a:t>
            </a:r>
            <a:r>
              <a:rPr lang="ru-RU" sz="2200" i="1" dirty="0" smtClean="0"/>
              <a:t>; г) </a:t>
            </a:r>
            <a:r>
              <a:rPr lang="ru-RU" sz="2200" i="1" dirty="0" err="1" smtClean="0"/>
              <a:t>квар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 </a:t>
            </a:r>
            <a:r>
              <a:rPr lang="ru-RU" sz="2200" i="1" dirty="0" smtClean="0"/>
              <a:t>  </a:t>
            </a:r>
            <a:r>
              <a:rPr lang="ru-RU" sz="2200" b="1" i="1" dirty="0" smtClean="0"/>
              <a:t>3)</a:t>
            </a:r>
            <a:r>
              <a:rPr lang="ru-RU" sz="2200" b="1" i="1" dirty="0" err="1" smtClean="0"/>
              <a:t>Тайпа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цоял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членалгун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ругел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предложениял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хъвай</a:t>
            </a:r>
            <a:r>
              <a:rPr lang="ru-RU" sz="2200" b="1" i="1" dirty="0" smtClean="0"/>
              <a:t>: 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а) 1 </a:t>
            </a:r>
            <a:r>
              <a:rPr lang="ru-RU" sz="2200" i="1" dirty="0" err="1" smtClean="0"/>
              <a:t>ва</a:t>
            </a:r>
            <a:r>
              <a:rPr lang="ru-RU" sz="2200" i="1" dirty="0" smtClean="0"/>
              <a:t> 5 </a:t>
            </a:r>
            <a:r>
              <a:rPr lang="ru-RU" sz="2200" i="1" dirty="0" err="1" smtClean="0"/>
              <a:t>предл</a:t>
            </a:r>
            <a:r>
              <a:rPr lang="ru-RU" sz="2200" i="1" dirty="0" smtClean="0"/>
              <a:t>.; б)  4 </a:t>
            </a:r>
            <a:r>
              <a:rPr lang="ru-RU" sz="2200" i="1" dirty="0" err="1" smtClean="0"/>
              <a:t>предл</a:t>
            </a:r>
            <a:r>
              <a:rPr lang="ru-RU" sz="2200" i="1" dirty="0" smtClean="0"/>
              <a:t>.;   в) 1 </a:t>
            </a:r>
            <a:r>
              <a:rPr lang="ru-RU" sz="2200" i="1" dirty="0" err="1" smtClean="0"/>
              <a:t>ва</a:t>
            </a:r>
            <a:r>
              <a:rPr lang="ru-RU" sz="2200" i="1" dirty="0" smtClean="0"/>
              <a:t> 3 </a:t>
            </a:r>
            <a:r>
              <a:rPr lang="ru-RU" sz="2200" i="1" dirty="0" err="1" smtClean="0"/>
              <a:t>предл</a:t>
            </a:r>
            <a:r>
              <a:rPr lang="ru-RU" sz="2200" i="1" dirty="0" smtClean="0"/>
              <a:t>. .</a:t>
            </a:r>
            <a:br>
              <a:rPr lang="ru-RU" sz="2200" i="1" dirty="0" smtClean="0"/>
            </a:br>
            <a:r>
              <a:rPr lang="ru-RU" sz="2200" i="1" dirty="0" smtClean="0"/>
              <a:t> </a:t>
            </a:r>
            <a:r>
              <a:rPr lang="ru-RU" sz="2200" i="1" dirty="0" smtClean="0"/>
              <a:t>     </a:t>
            </a:r>
            <a:r>
              <a:rPr lang="ru-RU" sz="2200" b="1" i="1" dirty="0" smtClean="0"/>
              <a:t>4) Союз </a:t>
            </a:r>
            <a:r>
              <a:rPr lang="ru-RU" sz="2200" b="1" i="1" dirty="0" err="1" smtClean="0"/>
              <a:t>предложениялъул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членлъун</a:t>
            </a:r>
            <a:r>
              <a:rPr lang="ru-RU" sz="2200" b="1" i="1" dirty="0" smtClean="0"/>
              <a:t> </a:t>
            </a:r>
            <a:r>
              <a:rPr lang="ru-RU" sz="2200" i="1" dirty="0" smtClean="0"/>
              <a:t>:</a:t>
            </a:r>
            <a:br>
              <a:rPr lang="ru-RU" sz="2200" i="1" dirty="0" smtClean="0"/>
            </a:br>
            <a:r>
              <a:rPr lang="ru-RU" sz="2200" i="1" dirty="0" smtClean="0"/>
              <a:t>а) </a:t>
            </a:r>
            <a:r>
              <a:rPr lang="ru-RU" sz="2200" i="1" dirty="0" err="1" smtClean="0"/>
              <a:t>ккола</a:t>
            </a:r>
            <a:r>
              <a:rPr lang="ru-RU" sz="2200" i="1" dirty="0" smtClean="0"/>
              <a:t> ; б) </a:t>
            </a:r>
            <a:r>
              <a:rPr lang="ru-RU" sz="2200" i="1" dirty="0" err="1" smtClean="0"/>
              <a:t>кколаро</a:t>
            </a:r>
            <a:r>
              <a:rPr lang="ru-RU" sz="2200" i="1" dirty="0" smtClean="0"/>
              <a:t> ; в) </a:t>
            </a:r>
            <a:r>
              <a:rPr lang="ru-RU" sz="2200" i="1" dirty="0" err="1" smtClean="0"/>
              <a:t>сказуемолъун</a:t>
            </a:r>
            <a:r>
              <a:rPr lang="ru-RU" sz="2200" i="1" dirty="0" smtClean="0"/>
              <a:t> .</a:t>
            </a:r>
            <a:br>
              <a:rPr lang="ru-RU" sz="2200" i="1" dirty="0" smtClean="0"/>
            </a:br>
            <a:r>
              <a:rPr lang="ru-RU" sz="2200" b="1" i="1" dirty="0" smtClean="0"/>
              <a:t> </a:t>
            </a:r>
            <a:r>
              <a:rPr lang="ru-RU" sz="2200" b="1" i="1" dirty="0" smtClean="0"/>
              <a:t>     5) </a:t>
            </a:r>
            <a:r>
              <a:rPr lang="ru-RU" sz="2200" b="1" i="1" dirty="0" err="1" smtClean="0"/>
              <a:t>Союзаз</a:t>
            </a:r>
            <a:r>
              <a:rPr lang="ru-RU" sz="2200" b="1" i="1" dirty="0" smtClean="0"/>
              <a:t> </a:t>
            </a:r>
            <a:r>
              <a:rPr lang="ru-RU" sz="2200" b="1" i="1" dirty="0" err="1" smtClean="0"/>
              <a:t>цолъизарула</a:t>
            </a:r>
            <a:r>
              <a:rPr lang="ru-RU" sz="2200" b="1" i="1" dirty="0" smtClean="0"/>
              <a:t>  :</a:t>
            </a:r>
            <a:r>
              <a:rPr lang="ru-RU" sz="2200" i="1" dirty="0" smtClean="0"/>
              <a:t/>
            </a:r>
            <a:br>
              <a:rPr lang="ru-RU" sz="2200" i="1" dirty="0" smtClean="0"/>
            </a:br>
            <a:r>
              <a:rPr lang="ru-RU" sz="2200" i="1" dirty="0" smtClean="0"/>
              <a:t>а) раг1аби;   б) </a:t>
            </a:r>
            <a:r>
              <a:rPr lang="ru-RU" sz="2200" i="1" dirty="0" err="1" smtClean="0"/>
              <a:t>тайпа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цоял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членал</a:t>
            </a:r>
            <a:r>
              <a:rPr lang="ru-RU" sz="2200" i="1" dirty="0" smtClean="0"/>
              <a:t>  </a:t>
            </a:r>
            <a:r>
              <a:rPr lang="ru-RU" sz="2200" i="1" dirty="0" err="1" smtClean="0"/>
              <a:t>ва</a:t>
            </a:r>
            <a:r>
              <a:rPr lang="ru-RU" sz="2200" i="1" dirty="0" smtClean="0"/>
              <a:t>  г1адатал </a:t>
            </a:r>
            <a:r>
              <a:rPr lang="ru-RU" sz="2200" i="1" dirty="0" err="1" smtClean="0"/>
              <a:t>преложениял</a:t>
            </a:r>
            <a:r>
              <a:rPr lang="ru-RU" sz="2200" i="1" dirty="0" smtClean="0"/>
              <a:t>; в) х1арпал</a:t>
            </a:r>
            <a:br>
              <a:rPr lang="ru-RU" sz="2200" i="1" dirty="0" smtClean="0"/>
            </a:br>
            <a:r>
              <a:rPr lang="ru-RU" sz="2200" i="1" dirty="0" smtClean="0"/>
              <a:t> </a:t>
            </a:r>
            <a:endParaRPr lang="ru-RU" sz="2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500042"/>
            <a:ext cx="8143932" cy="707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/>
              <a:t> </a:t>
            </a:r>
            <a:r>
              <a:rPr lang="ru-RU" sz="4000" b="1" i="1" dirty="0" err="1" smtClean="0"/>
              <a:t>Дуцаго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дурго</a:t>
            </a:r>
            <a:r>
              <a:rPr lang="ru-RU" sz="4000" b="1" i="1" dirty="0" smtClean="0"/>
              <a:t> </a:t>
            </a:r>
            <a:r>
              <a:rPr lang="ru-RU" sz="4000" b="1" i="1" dirty="0" err="1" smtClean="0"/>
              <a:t>лъаялъул</a:t>
            </a:r>
            <a:r>
              <a:rPr lang="ru-RU" sz="4000" b="1" i="1" dirty="0" smtClean="0"/>
              <a:t> хал </a:t>
            </a:r>
            <a:r>
              <a:rPr lang="ru-RU" sz="4000" b="1" i="1" dirty="0" err="1" smtClean="0"/>
              <a:t>гьабе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44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>   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1)  б;</a:t>
            </a:r>
            <a:br>
              <a:rPr lang="ru-RU" sz="2800" dirty="0" smtClean="0"/>
            </a:br>
            <a:r>
              <a:rPr lang="ru-RU" sz="2800" dirty="0" smtClean="0"/>
              <a:t>2) в ;</a:t>
            </a:r>
            <a:br>
              <a:rPr lang="ru-RU" sz="2800" dirty="0" smtClean="0"/>
            </a:br>
            <a:r>
              <a:rPr lang="ru-RU" sz="2800" dirty="0" smtClean="0"/>
              <a:t>3) а;</a:t>
            </a:r>
            <a:br>
              <a:rPr lang="ru-RU" sz="2800" dirty="0" smtClean="0"/>
            </a:br>
            <a:r>
              <a:rPr lang="ru-RU" sz="2800" dirty="0" smtClean="0"/>
              <a:t>4) б;</a:t>
            </a:r>
            <a:br>
              <a:rPr lang="ru-RU" sz="2800" dirty="0" smtClean="0"/>
            </a:br>
            <a:r>
              <a:rPr lang="ru-RU" sz="2800" dirty="0" smtClean="0"/>
              <a:t>5) б.</a:t>
            </a:r>
            <a:br>
              <a:rPr lang="ru-RU" sz="2800" dirty="0" smtClean="0"/>
            </a:br>
            <a:r>
              <a:rPr lang="ru-RU" sz="2800" dirty="0" smtClean="0"/>
              <a:t>                          </a:t>
            </a:r>
            <a:r>
              <a:rPr lang="ru-RU" sz="2800" dirty="0" err="1" smtClean="0"/>
              <a:t>Дуего</a:t>
            </a:r>
            <a:r>
              <a:rPr lang="ru-RU" sz="2800" dirty="0" smtClean="0"/>
              <a:t> </a:t>
            </a:r>
            <a:r>
              <a:rPr lang="ru-RU" sz="2800" dirty="0" err="1" smtClean="0"/>
              <a:t>къимат</a:t>
            </a:r>
            <a:r>
              <a:rPr lang="ru-RU" sz="2800" dirty="0" smtClean="0"/>
              <a:t> </a:t>
            </a:r>
            <a:r>
              <a:rPr lang="ru-RU" sz="2800" dirty="0" err="1" smtClean="0"/>
              <a:t>лъе</a:t>
            </a:r>
            <a:r>
              <a:rPr lang="ru-RU" sz="2800" dirty="0" smtClean="0"/>
              <a:t>: 5 бит1араб </a:t>
            </a:r>
            <a:r>
              <a:rPr lang="ru-RU" sz="2800" dirty="0" err="1" smtClean="0"/>
              <a:t>жаваб</a:t>
            </a:r>
            <a:r>
              <a:rPr lang="ru-RU" sz="2800" dirty="0" smtClean="0"/>
              <a:t> ---- 5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          4 бит1араб </a:t>
            </a:r>
            <a:r>
              <a:rPr lang="ru-RU" sz="2800" dirty="0" err="1" smtClean="0"/>
              <a:t>жаваб</a:t>
            </a:r>
            <a:r>
              <a:rPr lang="ru-RU" sz="2800" dirty="0" smtClean="0"/>
              <a:t> ----4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          3 бит1араб </a:t>
            </a:r>
            <a:r>
              <a:rPr lang="ru-RU" sz="2800" dirty="0" err="1" smtClean="0"/>
              <a:t>жаваб</a:t>
            </a:r>
            <a:r>
              <a:rPr lang="ru-RU" sz="2800" dirty="0" smtClean="0"/>
              <a:t> ---3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                                                               2  бит1араб </a:t>
            </a:r>
            <a:r>
              <a:rPr lang="ru-RU" sz="2800" dirty="0" err="1" smtClean="0"/>
              <a:t>жаваб</a:t>
            </a:r>
            <a:r>
              <a:rPr lang="ru-RU" sz="2800" dirty="0" smtClean="0"/>
              <a:t> ---2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7" y="500042"/>
            <a:ext cx="8143932" cy="70788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i="1" dirty="0" smtClean="0"/>
              <a:t>Бит1арал </a:t>
            </a:r>
            <a:r>
              <a:rPr lang="ru-RU" sz="4000" b="1" i="1" dirty="0" err="1" smtClean="0"/>
              <a:t>жавабал</a:t>
            </a:r>
            <a:r>
              <a:rPr lang="ru-RU" sz="4000" b="1" i="1" dirty="0" smtClean="0"/>
              <a:t> :</a:t>
            </a:r>
            <a:endParaRPr lang="ru-RU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Союзалги</a:t>
            </a:r>
            <a:r>
              <a:rPr lang="ru-RU" dirty="0" smtClean="0"/>
              <a:t> </a:t>
            </a:r>
            <a:r>
              <a:rPr lang="ru-RU" dirty="0" err="1" smtClean="0"/>
              <a:t>х</a:t>
            </a:r>
            <a:r>
              <a:rPr lang="en-US" dirty="0" smtClean="0"/>
              <a:t>l</a:t>
            </a:r>
            <a:r>
              <a:rPr lang="ru-RU" dirty="0" err="1" smtClean="0"/>
              <a:t>алт</a:t>
            </a:r>
            <a:r>
              <a:rPr lang="en-US" dirty="0" smtClean="0"/>
              <a:t>l</a:t>
            </a:r>
            <a:r>
              <a:rPr lang="ru-RU" dirty="0" err="1" smtClean="0"/>
              <a:t>изарун,тайпа</a:t>
            </a:r>
            <a:r>
              <a:rPr lang="ru-RU" dirty="0" smtClean="0"/>
              <a:t> </a:t>
            </a:r>
            <a:r>
              <a:rPr lang="ru-RU" dirty="0" err="1" smtClean="0"/>
              <a:t>цоял</a:t>
            </a:r>
            <a:r>
              <a:rPr lang="ru-RU" dirty="0" smtClean="0"/>
              <a:t> </a:t>
            </a:r>
            <a:r>
              <a:rPr lang="ru-RU" dirty="0" err="1" smtClean="0"/>
              <a:t>членалгун</a:t>
            </a:r>
            <a:r>
              <a:rPr lang="ru-RU" dirty="0" smtClean="0"/>
              <a:t> </a:t>
            </a:r>
            <a:r>
              <a:rPr lang="ru-RU" dirty="0" err="1" smtClean="0"/>
              <a:t>предложениял</a:t>
            </a:r>
            <a:r>
              <a:rPr lang="ru-RU" dirty="0" smtClean="0"/>
              <a:t> </a:t>
            </a:r>
            <a:r>
              <a:rPr lang="ru-RU" dirty="0" err="1" smtClean="0"/>
              <a:t>ургъе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Рисунок 4" descr="Все новости Ижевска (Страница 975) - Портал Ижевск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254855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цепт - курзе из творога и &quot;дикого лука&quot; &quot; ВКУСНЫЕ РЕЦЕПТЫ 2014 С ФОТО. Что приготовить на завтрак, на обед, на ужин. Красивы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643050"/>
            <a:ext cx="1785950" cy="237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Дагестанская кухня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714884"/>
            <a:ext cx="2071702" cy="184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0-tub-ru.yandex.net/i?id=ac3cfb26d717faa52ecb2ce7b36b4923-44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643446"/>
            <a:ext cx="212915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2-tub-ru.yandex.net/i?id=49645ecebdac6b3e5cd08a3a21a9b4f5-73-144&amp;n=2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1571612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1-tub-ru.yandex.net/i?id=6ac4e5d5de3e239b6c13ebfc5fdb6bd7-106-144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47255" y="1714488"/>
            <a:ext cx="1896745" cy="171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42844" y="1571612"/>
            <a:ext cx="8858312" cy="500066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12" name="Рисунок 11" descr="Дагестанский чуду с сыром рецепт с фото - Рецепты с фото"/>
          <p:cNvPicPr/>
          <p:nvPr/>
        </p:nvPicPr>
        <p:blipFill>
          <a:blip r:embed="rId8" cstate="print"/>
          <a:srcRect l="4649" r="9349"/>
          <a:stretch>
            <a:fillRect/>
          </a:stretch>
        </p:blipFill>
        <p:spPr bwMode="auto">
          <a:xfrm>
            <a:off x="6286512" y="4715192"/>
            <a:ext cx="2643206" cy="214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4071942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жеги</a:t>
            </a:r>
            <a:endParaRPr lang="ru-RU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….</a:t>
            </a:r>
            <a:endParaRPr lang="ru-RU" dirty="0"/>
          </a:p>
        </p:txBody>
      </p:sp>
      <p:pic>
        <p:nvPicPr>
          <p:cNvPr id="4" name="Содержимое 3" descr="Если вам налили чай доверху, - то это не от щедрости, а чтобы вам не удалось положить туда сахар"/>
          <p:cNvPicPr>
            <a:picLocks noGrp="1"/>
          </p:cNvPicPr>
          <p:nvPr>
            <p:ph idx="1"/>
          </p:nvPr>
        </p:nvPicPr>
        <p:blipFill>
          <a:blip r:embed="rId2" cstate="print"/>
          <a:srcRect l="9514" t="7260" r="9514" b="23290"/>
          <a:stretch>
            <a:fillRect/>
          </a:stretch>
        </p:blipFill>
        <p:spPr bwMode="auto">
          <a:xfrm>
            <a:off x="7072330" y="500042"/>
            <a:ext cx="157163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Дом сад огород - Par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857652" cy="2928958"/>
          </a:xfrm>
          <a:prstGeom prst="rect">
            <a:avLst/>
          </a:prstGeom>
          <a:noFill/>
        </p:spPr>
      </p:pic>
      <p:pic>
        <p:nvPicPr>
          <p:cNvPr id="6" name="Рисунок 5" descr="ЗВЕРОБОЙ ОБЫКНОВЕННЫЙ - Лекарственные растения - Каталог ста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192849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2c50f3fa8a157b09b59e1acb3d72c649-138-144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571744"/>
            <a:ext cx="189674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Рецепты любимых напитков * Напитки Женский форум &quot;ХОЧУ&quot;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3429000"/>
            <a:ext cx="204151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Тмин, специи, рецепты, приправы, кулинария, пряности, специи в кулинарии, травы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18" y="4857760"/>
            <a:ext cx="278608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Читать &quot;Синие листья&quot; - Осеева Валентина Александровна - Стр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500438"/>
            <a:ext cx="3786214" cy="27850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500562" y="2285992"/>
            <a:ext cx="1428760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Т</a:t>
            </a:r>
            <a:r>
              <a:rPr lang="en-US" dirty="0" smtClean="0"/>
              <a:t>l</a:t>
            </a:r>
            <a:r>
              <a:rPr lang="ru-RU" dirty="0" err="1" smtClean="0"/>
              <a:t>огьилх</a:t>
            </a:r>
            <a:r>
              <a:rPr lang="en-US" dirty="0" smtClean="0"/>
              <a:t>l</a:t>
            </a:r>
            <a:r>
              <a:rPr lang="ru-RU" dirty="0" err="1" smtClean="0"/>
              <a:t>ет</a:t>
            </a:r>
            <a:endParaRPr lang="ru-RU" dirty="0" smtClean="0"/>
          </a:p>
          <a:p>
            <a:r>
              <a:rPr lang="ru-RU" dirty="0" smtClean="0"/>
              <a:t>(зверобой)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143768" y="4143380"/>
            <a:ext cx="1143008" cy="5232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 smtClean="0"/>
              <a:t>Ч</a:t>
            </a:r>
            <a:r>
              <a:rPr lang="en-US" sz="1400" dirty="0" smtClean="0"/>
              <a:t>l</a:t>
            </a:r>
            <a:r>
              <a:rPr lang="ru-RU" sz="1400" dirty="0" smtClean="0"/>
              <a:t>от</a:t>
            </a:r>
            <a:r>
              <a:rPr lang="en-US" sz="1400" dirty="0" smtClean="0"/>
              <a:t>l</a:t>
            </a:r>
            <a:r>
              <a:rPr lang="ru-RU" sz="1400" dirty="0" err="1" smtClean="0"/>
              <a:t>охер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(ромашка)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6" y="6072206"/>
            <a:ext cx="864339" cy="33855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err="1" smtClean="0"/>
              <a:t>Мучари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429124" y="5286388"/>
            <a:ext cx="1061021" cy="584775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Саг</a:t>
            </a:r>
            <a:r>
              <a:rPr lang="en-US" sz="1600" i="1" dirty="0" smtClean="0"/>
              <a:t>l</a:t>
            </a:r>
            <a:r>
              <a:rPr lang="ru-RU" sz="1600" i="1" dirty="0" smtClean="0"/>
              <a:t>ан </a:t>
            </a:r>
          </a:p>
          <a:p>
            <a:pPr algn="ctr"/>
            <a:r>
              <a:rPr lang="ru-RU" sz="1600" i="1" dirty="0" smtClean="0"/>
              <a:t>(мята)</a:t>
            </a:r>
            <a:endParaRPr lang="ru-RU" sz="16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Сборник, Северный Кавказ - dublikat.org - Форум дубликатов, ксив, документов, обналичивания, различных схем и прочего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85765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c1721778d405702d0da67702d7674e9c-12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1434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Говядина, колбаса сушеная,курдю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428868"/>
            <a:ext cx="4143404" cy="192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Лакомства для кошек и соба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4429132"/>
            <a:ext cx="4214842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642918"/>
            <a:ext cx="7358114" cy="5483245"/>
          </a:xfrm>
          <a:solidFill>
            <a:srgbClr val="FF99CC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Союз</a:t>
            </a:r>
            <a:r>
              <a:rPr lang="ru-RU" sz="5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5400" i="1" dirty="0" smtClean="0"/>
              <a:t> </a:t>
            </a:r>
            <a:r>
              <a:rPr lang="ru-RU" sz="5400" i="1" dirty="0" err="1" smtClean="0">
                <a:solidFill>
                  <a:srgbClr val="0000FF"/>
                </a:solidFill>
              </a:rPr>
              <a:t>ккола</a:t>
            </a:r>
            <a:r>
              <a:rPr lang="ru-RU" sz="5400" i="1" dirty="0" smtClean="0">
                <a:solidFill>
                  <a:srgbClr val="0000FF"/>
                </a:solidFill>
              </a:rPr>
              <a:t> </a:t>
            </a:r>
            <a:r>
              <a:rPr lang="ru-RU" sz="5400" i="1" dirty="0" err="1" smtClean="0">
                <a:solidFill>
                  <a:srgbClr val="0000FF"/>
                </a:solidFill>
              </a:rPr>
              <a:t>раг</a:t>
            </a:r>
            <a:r>
              <a:rPr lang="en-US" sz="5400" i="1" dirty="0" smtClean="0">
                <a:solidFill>
                  <a:srgbClr val="0000FF"/>
                </a:solidFill>
              </a:rPr>
              <a:t>l</a:t>
            </a:r>
            <a:r>
              <a:rPr lang="ru-RU" sz="5400" i="1" dirty="0" err="1" smtClean="0">
                <a:solidFill>
                  <a:srgbClr val="0000FF"/>
                </a:solidFill>
              </a:rPr>
              <a:t>абазда</a:t>
            </a:r>
            <a:r>
              <a:rPr lang="ru-RU" sz="5400" i="1" dirty="0" smtClean="0">
                <a:solidFill>
                  <a:srgbClr val="0000FF"/>
                </a:solidFill>
              </a:rPr>
              <a:t> </a:t>
            </a:r>
            <a:r>
              <a:rPr lang="ru-RU" sz="5400" i="1" dirty="0" err="1" smtClean="0">
                <a:solidFill>
                  <a:srgbClr val="0000FF"/>
                </a:solidFill>
              </a:rPr>
              <a:t>ва</a:t>
            </a:r>
            <a:r>
              <a:rPr lang="ru-RU" sz="5400" i="1" dirty="0" smtClean="0">
                <a:solidFill>
                  <a:srgbClr val="0000FF"/>
                </a:solidFill>
              </a:rPr>
              <a:t>  </a:t>
            </a:r>
            <a:r>
              <a:rPr lang="ru-RU" sz="5400" i="1" dirty="0" err="1" smtClean="0">
                <a:solidFill>
                  <a:srgbClr val="0000FF"/>
                </a:solidFill>
              </a:rPr>
              <a:t>предложениязда</a:t>
            </a:r>
            <a:r>
              <a:rPr lang="ru-RU" sz="5400" i="1" dirty="0" smtClean="0">
                <a:solidFill>
                  <a:srgbClr val="0000FF"/>
                </a:solidFill>
              </a:rPr>
              <a:t> </a:t>
            </a:r>
            <a:r>
              <a:rPr lang="ru-RU" sz="5400" i="1" dirty="0" err="1" smtClean="0">
                <a:solidFill>
                  <a:srgbClr val="0000FF"/>
                </a:solidFill>
              </a:rPr>
              <a:t>гьоркьоб</a:t>
            </a:r>
            <a:r>
              <a:rPr lang="ru-RU" sz="5400" i="1" dirty="0" smtClean="0">
                <a:solidFill>
                  <a:srgbClr val="0000FF"/>
                </a:solidFill>
              </a:rPr>
              <a:t>  </a:t>
            </a:r>
            <a:r>
              <a:rPr lang="ru-RU" sz="5400" i="1" dirty="0" err="1" smtClean="0">
                <a:solidFill>
                  <a:srgbClr val="0000FF"/>
                </a:solidFill>
              </a:rPr>
              <a:t>бухьен</a:t>
            </a:r>
            <a:r>
              <a:rPr lang="ru-RU" sz="5400" i="1" dirty="0" smtClean="0">
                <a:solidFill>
                  <a:srgbClr val="0000FF"/>
                </a:solidFill>
              </a:rPr>
              <a:t> ч</a:t>
            </a:r>
            <a:r>
              <a:rPr lang="en-US" sz="5400" i="1" dirty="0" smtClean="0">
                <a:solidFill>
                  <a:srgbClr val="0000FF"/>
                </a:solidFill>
              </a:rPr>
              <a:t>l</a:t>
            </a:r>
            <a:r>
              <a:rPr lang="ru-RU" sz="5400" i="1" dirty="0" err="1" smtClean="0">
                <a:solidFill>
                  <a:srgbClr val="0000FF"/>
                </a:solidFill>
              </a:rPr>
              <a:t>езабулеб</a:t>
            </a:r>
            <a:r>
              <a:rPr lang="ru-RU" sz="5400" i="1" dirty="0" smtClean="0">
                <a:solidFill>
                  <a:srgbClr val="0000FF"/>
                </a:solidFill>
              </a:rPr>
              <a:t>  </a:t>
            </a:r>
            <a:r>
              <a:rPr lang="ru-RU" sz="5400" i="1" dirty="0" err="1" smtClean="0">
                <a:solidFill>
                  <a:srgbClr val="0000FF"/>
                </a:solidFill>
              </a:rPr>
              <a:t>кумекалъулаб</a:t>
            </a:r>
            <a:r>
              <a:rPr lang="ru-RU" sz="5400" i="1" dirty="0" smtClean="0">
                <a:solidFill>
                  <a:srgbClr val="0000FF"/>
                </a:solidFill>
              </a:rPr>
              <a:t>  </a:t>
            </a:r>
            <a:r>
              <a:rPr lang="ru-RU" sz="5400" i="1" dirty="0" err="1" smtClean="0">
                <a:solidFill>
                  <a:srgbClr val="0000FF"/>
                </a:solidFill>
              </a:rPr>
              <a:t>каламалъул</a:t>
            </a:r>
            <a:r>
              <a:rPr lang="ru-RU" sz="5400" i="1" dirty="0" smtClean="0">
                <a:solidFill>
                  <a:srgbClr val="0000FF"/>
                </a:solidFill>
              </a:rPr>
              <a:t>  бут</a:t>
            </a:r>
            <a:r>
              <a:rPr lang="en-US" sz="5400" i="1" dirty="0" smtClean="0">
                <a:solidFill>
                  <a:srgbClr val="0000FF"/>
                </a:solidFill>
              </a:rPr>
              <a:t>l</a:t>
            </a:r>
            <a:r>
              <a:rPr lang="ru-RU" sz="5400" i="1" dirty="0" smtClean="0">
                <a:solidFill>
                  <a:srgbClr val="0000FF"/>
                </a:solidFill>
              </a:rPr>
              <a:t>а</a:t>
            </a:r>
            <a:endParaRPr lang="ru-RU" sz="54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Беседка музыкальных руководителей 18 - Страница 27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38576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тветы@Mail.Ru: Приготовила одно из любимых блюд- плов с грибочками- объедение. А ваше любимое блюдо? (это чтоб отвлечься от пол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52"/>
            <a:ext cx="328614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омашние горячие блюда - Part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5072074"/>
            <a:ext cx="3357586" cy="178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укурузный и аварский хинкал / текст аятуль курси на аварско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928802"/>
            <a:ext cx="4000528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оссийская империя 100 лет назад: 35 цветных фотографий из б…"/>
          <p:cNvPicPr/>
          <p:nvPr/>
        </p:nvPicPr>
        <p:blipFill>
          <a:blip r:embed="rId6" cstate="print"/>
          <a:srcRect l="41582" t="31031" r="40379" b="13785"/>
          <a:stretch>
            <a:fillRect/>
          </a:stretch>
        </p:blipFill>
        <p:spPr bwMode="auto">
          <a:xfrm>
            <a:off x="755576" y="3645024"/>
            <a:ext cx="2636936" cy="285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Шарада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rgbClr val="0000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6000" dirty="0" smtClean="0"/>
              <a:t>   </a:t>
            </a:r>
            <a:endParaRPr lang="ru-RU" sz="6000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9106" y="2143116"/>
            <a:ext cx="6385787" cy="3416320"/>
          </a:xfrm>
          <a:prstGeom prst="rect">
            <a:avLst/>
          </a:prstGeom>
          <a:solidFill>
            <a:srgbClr val="66CC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Бохдулги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халатаб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Рут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биги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къокъаб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pPr algn="ctr">
              <a:buNone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Ламадур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хирияб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,</a:t>
            </a:r>
          </a:p>
          <a:p>
            <a:pPr algn="ctr">
              <a:buNone/>
            </a:pP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Херги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кваналеб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  <a:solidFill>
            <a:srgbClr val="99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err="1" smtClean="0">
                <a:solidFill>
                  <a:srgbClr val="0000FF"/>
                </a:solidFill>
              </a:rPr>
              <a:t>Бицанк</a:t>
            </a:r>
            <a:r>
              <a:rPr lang="en-US" b="1" i="1" dirty="0" smtClean="0">
                <a:solidFill>
                  <a:srgbClr val="0000FF"/>
                </a:solidFill>
              </a:rPr>
              <a:t>l</a:t>
            </a:r>
            <a:r>
              <a:rPr lang="ru-RU" b="1" i="1" dirty="0" smtClean="0">
                <a:solidFill>
                  <a:srgbClr val="0000FF"/>
                </a:solidFill>
              </a:rPr>
              <a:t>о ч</a:t>
            </a:r>
            <a:r>
              <a:rPr lang="en-US" b="1" i="1" dirty="0" smtClean="0">
                <a:solidFill>
                  <a:srgbClr val="0000FF"/>
                </a:solidFill>
              </a:rPr>
              <a:t>l</a:t>
            </a:r>
            <a:r>
              <a:rPr lang="ru-RU" b="1" i="1" dirty="0" err="1" smtClean="0">
                <a:solidFill>
                  <a:srgbClr val="0000FF"/>
                </a:solidFill>
              </a:rPr>
              <a:t>вай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960440"/>
          </a:xfrm>
          <a:solidFill>
            <a:srgbClr val="FFCC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4800" i="1" dirty="0" smtClean="0"/>
              <a:t>    </a:t>
            </a:r>
            <a:r>
              <a:rPr lang="ru-RU" sz="4800" b="1" i="1" dirty="0" err="1" smtClean="0">
                <a:solidFill>
                  <a:srgbClr val="0000FF"/>
                </a:solidFill>
              </a:rPr>
              <a:t>Жибго</a:t>
            </a:r>
            <a:r>
              <a:rPr lang="ru-RU" sz="4800" b="1" i="1" dirty="0" smtClean="0">
                <a:solidFill>
                  <a:srgbClr val="0000FF"/>
                </a:solidFill>
              </a:rPr>
              <a:t> </a:t>
            </a:r>
            <a:r>
              <a:rPr lang="ru-RU" sz="4800" b="1" i="1" dirty="0" err="1" smtClean="0">
                <a:solidFill>
                  <a:srgbClr val="0000FF"/>
                </a:solidFill>
              </a:rPr>
              <a:t>букъарулареб</a:t>
            </a:r>
            <a:r>
              <a:rPr lang="ru-RU" sz="4800" b="1" i="1" dirty="0" smtClean="0">
                <a:solidFill>
                  <a:srgbClr val="0000FF"/>
                </a:solidFill>
              </a:rPr>
              <a:t>, </a:t>
            </a:r>
            <a:r>
              <a:rPr lang="ru-RU" sz="4800" b="1" i="1" dirty="0" err="1" smtClean="0">
                <a:solidFill>
                  <a:srgbClr val="0000FF"/>
                </a:solidFill>
              </a:rPr>
              <a:t>амма</a:t>
            </a:r>
            <a:r>
              <a:rPr lang="ru-RU" sz="4800" b="1" i="1" dirty="0" smtClean="0">
                <a:solidFill>
                  <a:srgbClr val="0000FF"/>
                </a:solidFill>
              </a:rPr>
              <a:t> рук</a:t>
            </a:r>
            <a:r>
              <a:rPr lang="en-US" sz="4800" b="1" i="1" dirty="0" smtClean="0">
                <a:solidFill>
                  <a:srgbClr val="0000FF"/>
                </a:solidFill>
              </a:rPr>
              <a:t>l</a:t>
            </a:r>
            <a:r>
              <a:rPr lang="ru-RU" sz="4800" b="1" i="1" dirty="0" smtClean="0">
                <a:solidFill>
                  <a:srgbClr val="0000FF"/>
                </a:solidFill>
              </a:rPr>
              <a:t>к</a:t>
            </a:r>
            <a:r>
              <a:rPr lang="en-US" sz="4800" b="1" i="1" dirty="0" smtClean="0">
                <a:solidFill>
                  <a:srgbClr val="0000FF"/>
                </a:solidFill>
              </a:rPr>
              <a:t>l</a:t>
            </a:r>
            <a:r>
              <a:rPr lang="ru-RU" sz="4800" b="1" i="1" dirty="0" err="1" smtClean="0">
                <a:solidFill>
                  <a:srgbClr val="0000FF"/>
                </a:solidFill>
              </a:rPr>
              <a:t>бузул</a:t>
            </a:r>
            <a:r>
              <a:rPr lang="ru-RU" sz="4800" b="1" i="1" dirty="0" smtClean="0">
                <a:solidFill>
                  <a:srgbClr val="0000FF"/>
                </a:solidFill>
              </a:rPr>
              <a:t> </a:t>
            </a:r>
            <a:r>
              <a:rPr lang="ru-RU" sz="4800" b="1" i="1" dirty="0" err="1" smtClean="0">
                <a:solidFill>
                  <a:srgbClr val="0000FF"/>
                </a:solidFill>
              </a:rPr>
              <a:t>ц</a:t>
            </a:r>
            <a:r>
              <a:rPr lang="en-US" sz="4800" b="1" i="1" dirty="0" smtClean="0">
                <a:solidFill>
                  <a:srgbClr val="0000FF"/>
                </a:solidFill>
              </a:rPr>
              <a:t>l</a:t>
            </a:r>
            <a:r>
              <a:rPr lang="ru-RU" sz="4800" b="1" i="1" dirty="0" err="1" smtClean="0">
                <a:solidFill>
                  <a:srgbClr val="0000FF"/>
                </a:solidFill>
              </a:rPr>
              <a:t>ураб</a:t>
            </a:r>
            <a:r>
              <a:rPr lang="ru-RU" sz="4800" b="1" i="1" dirty="0" smtClean="0">
                <a:solidFill>
                  <a:srgbClr val="0000FF"/>
                </a:solidFill>
              </a:rPr>
              <a:t> </a:t>
            </a:r>
            <a:r>
              <a:rPr lang="ru-RU" sz="4800" b="1" i="1" dirty="0" err="1" smtClean="0">
                <a:solidFill>
                  <a:srgbClr val="0000FF"/>
                </a:solidFill>
              </a:rPr>
              <a:t>щиб</a:t>
            </a:r>
            <a:r>
              <a:rPr lang="ru-RU" sz="4800" b="1" i="1" dirty="0" smtClean="0">
                <a:solidFill>
                  <a:srgbClr val="0000FF"/>
                </a:solidFill>
              </a:rPr>
              <a:t>?</a:t>
            </a:r>
            <a:endParaRPr lang="ru-RU" sz="48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Ургъе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щибали</a:t>
            </a:r>
            <a:r>
              <a:rPr lang="ru-RU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9900"/>
          </a:solidFill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</a:p>
          <a:p>
            <a:pPr>
              <a:buNone/>
            </a:pPr>
            <a:r>
              <a:rPr lang="ru-RU" sz="4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Авалалдасанги</a:t>
            </a:r>
            <a:r>
              <a:rPr lang="ru-RU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ахиралдаги</a:t>
            </a:r>
            <a:r>
              <a:rPr lang="ru-RU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цого</a:t>
            </a:r>
            <a:r>
              <a:rPr lang="ru-RU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къаг</a:t>
            </a:r>
            <a:r>
              <a:rPr lang="en-US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идаялъ</a:t>
            </a:r>
            <a:r>
              <a:rPr lang="ru-RU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кинаб</a:t>
            </a:r>
            <a:r>
              <a:rPr lang="ru-RU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союз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</a:t>
            </a:r>
            <a:r>
              <a:rPr lang="en-US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ализе</a:t>
            </a:r>
            <a:r>
              <a:rPr lang="ru-RU" sz="4800" b="1" i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800" b="1" i="1" dirty="0" err="1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бажарулеб</a:t>
            </a:r>
            <a:r>
              <a:rPr lang="ru-RU" sz="4800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?</a:t>
            </a:r>
            <a:endParaRPr lang="ru-RU" sz="4800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229600" cy="250033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Гьал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ребусал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 союз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жубан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предложениял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ru-RU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уц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</a:t>
            </a:r>
          </a:p>
        </p:txBody>
      </p:sp>
      <p:pic>
        <p:nvPicPr>
          <p:cNvPr id="22533" name="Picture 8" descr="C:\Documents and Settings\Admin\Рабочий стол\орл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85786" y="3357562"/>
            <a:ext cx="2786062" cy="2571750"/>
          </a:xfrm>
          <a:noFill/>
        </p:spPr>
      </p:pic>
      <p:pic>
        <p:nvPicPr>
          <p:cNvPr id="22532" name="Picture 6" descr="i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357562"/>
            <a:ext cx="28797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"/>
          <p:cNvGrpSpPr/>
          <p:nvPr/>
        </p:nvGrpSpPr>
        <p:grpSpPr>
          <a:xfrm>
            <a:off x="4310722" y="3767834"/>
            <a:ext cx="432048" cy="393894"/>
            <a:chOff x="4716016" y="3623465"/>
            <a:chExt cx="432048" cy="39389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4716016" y="3820412"/>
              <a:ext cx="4320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4932040" y="3623465"/>
              <a:ext cx="0" cy="393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944801801"/>
      </p:ext>
    </p:extLst>
  </p:cSld>
  <p:clrMapOvr>
    <a:masterClrMapping/>
  </p:clrMapOvr>
  <p:transition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785818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5784" y="2428868"/>
            <a:ext cx="170992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endParaRPr lang="ru-RU" sz="11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Admin\Рабочий стол\ллл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214942" y="2500306"/>
            <a:ext cx="3214710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8358214" y="1785926"/>
            <a:ext cx="44916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15074" y="1571612"/>
            <a:ext cx="1268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А-И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285992"/>
            <a:ext cx="3357586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6170474" y="1844824"/>
            <a:ext cx="634148" cy="36004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13"/>
          <p:cNvGrpSpPr/>
          <p:nvPr/>
        </p:nvGrpSpPr>
        <p:grpSpPr>
          <a:xfrm>
            <a:off x="4716016" y="3623465"/>
            <a:ext cx="432048" cy="393894"/>
            <a:chOff x="4716016" y="3623465"/>
            <a:chExt cx="432048" cy="393894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716016" y="3820412"/>
              <a:ext cx="432048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932040" y="3623465"/>
              <a:ext cx="0" cy="39389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ru-RU" sz="6000" i="1" dirty="0" err="1" smtClean="0">
                <a:solidFill>
                  <a:srgbClr val="0000FF"/>
                </a:solidFill>
              </a:rPr>
              <a:t>Кумекалъул</a:t>
            </a:r>
            <a:r>
              <a:rPr lang="ru-RU" sz="6000" i="1" dirty="0" smtClean="0">
                <a:solidFill>
                  <a:srgbClr val="0000FF"/>
                </a:solidFill>
              </a:rPr>
              <a:t> </a:t>
            </a:r>
            <a:r>
              <a:rPr lang="ru-RU" sz="6000" i="1" dirty="0" err="1" smtClean="0">
                <a:solidFill>
                  <a:srgbClr val="0000FF"/>
                </a:solidFill>
              </a:rPr>
              <a:t>каламалъул</a:t>
            </a:r>
            <a:r>
              <a:rPr lang="ru-RU" sz="6000" i="1" dirty="0" smtClean="0">
                <a:solidFill>
                  <a:srgbClr val="0000FF"/>
                </a:solidFill>
              </a:rPr>
              <a:t>  бут</a:t>
            </a:r>
            <a:r>
              <a:rPr lang="en-US" sz="6000" i="1" dirty="0" smtClean="0">
                <a:solidFill>
                  <a:srgbClr val="0000FF"/>
                </a:solidFill>
              </a:rPr>
              <a:t>l</a:t>
            </a:r>
            <a:r>
              <a:rPr lang="ru-RU" sz="6000" i="1" dirty="0" err="1" smtClean="0">
                <a:solidFill>
                  <a:srgbClr val="0000FF"/>
                </a:solidFill>
              </a:rPr>
              <a:t>аби</a:t>
            </a:r>
            <a:r>
              <a:rPr lang="ru-RU" sz="6000" i="1" dirty="0" smtClean="0">
                <a:solidFill>
                  <a:srgbClr val="0000FF"/>
                </a:solidFill>
              </a:rPr>
              <a:t>:</a:t>
            </a:r>
            <a:endParaRPr lang="ru-RU" sz="6000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421484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6000" i="1" dirty="0" err="1" smtClean="0">
                <a:solidFill>
                  <a:srgbClr val="0000FF"/>
                </a:solidFill>
              </a:rPr>
              <a:t>Союзал</a:t>
            </a:r>
            <a:r>
              <a:rPr lang="ru-RU" sz="6000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6000" i="1" dirty="0" err="1" smtClean="0">
                <a:solidFill>
                  <a:srgbClr val="0000FF"/>
                </a:solidFill>
              </a:rPr>
              <a:t>Частицаби</a:t>
            </a:r>
            <a:r>
              <a:rPr lang="ru-RU" sz="6000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6000" i="1" dirty="0" err="1" smtClean="0">
                <a:solidFill>
                  <a:srgbClr val="0000FF"/>
                </a:solidFill>
              </a:rPr>
              <a:t>Междометиял</a:t>
            </a:r>
            <a:r>
              <a:rPr lang="ru-RU" sz="6000" i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ru-RU" sz="6000" i="1" dirty="0" err="1" smtClean="0">
                <a:solidFill>
                  <a:srgbClr val="0000FF"/>
                </a:solidFill>
              </a:rPr>
              <a:t>Хадурег</a:t>
            </a:r>
            <a:r>
              <a:rPr lang="en-US" sz="6000" i="1" dirty="0" smtClean="0">
                <a:solidFill>
                  <a:srgbClr val="0000FF"/>
                </a:solidFill>
              </a:rPr>
              <a:t>l</a:t>
            </a:r>
            <a:r>
              <a:rPr lang="ru-RU" sz="6000" i="1" dirty="0" err="1" smtClean="0">
                <a:solidFill>
                  <a:srgbClr val="0000FF"/>
                </a:solidFill>
              </a:rPr>
              <a:t>елал</a:t>
            </a:r>
            <a:endParaRPr lang="ru-RU" sz="6000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err="1" smtClean="0"/>
              <a:t>Союзал</a:t>
            </a:r>
            <a:r>
              <a:rPr lang="ru-RU" i="1" dirty="0" smtClean="0"/>
              <a:t>  рук</a:t>
            </a:r>
            <a:r>
              <a:rPr lang="en-US" i="1" dirty="0" smtClean="0"/>
              <a:t>l</a:t>
            </a:r>
            <a:r>
              <a:rPr lang="ru-RU" i="1" dirty="0" err="1" smtClean="0"/>
              <a:t>уна</a:t>
            </a:r>
            <a:r>
              <a:rPr lang="ru-RU" i="1" dirty="0" smtClean="0"/>
              <a:t> к</a:t>
            </a:r>
            <a:r>
              <a:rPr lang="en-US" i="1" dirty="0" smtClean="0"/>
              <a:t>l</a:t>
            </a:r>
            <a:r>
              <a:rPr lang="ru-RU" i="1" dirty="0" smtClean="0"/>
              <a:t>иго </a:t>
            </a:r>
            <a:r>
              <a:rPr lang="ru-RU" i="1" dirty="0" err="1" smtClean="0"/>
              <a:t>тайпаялъул</a:t>
            </a:r>
            <a:r>
              <a:rPr lang="ru-RU" i="1" dirty="0" smtClean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71544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С</a:t>
                      </a:r>
                      <a:r>
                        <a:rPr lang="ru-RU" sz="4400" i="1" dirty="0" smtClean="0"/>
                        <a:t>ок</a:t>
                      </a:r>
                      <a:r>
                        <a:rPr lang="en-US" sz="4400" i="1" dirty="0" smtClean="0"/>
                        <a:t>l</a:t>
                      </a:r>
                      <a:r>
                        <a:rPr lang="ru-RU" sz="4400" i="1" dirty="0" smtClean="0"/>
                        <a:t>к</a:t>
                      </a:r>
                      <a:r>
                        <a:rPr lang="en-US" sz="4400" i="1" dirty="0" smtClean="0"/>
                        <a:t>l</a:t>
                      </a:r>
                      <a:r>
                        <a:rPr lang="ru-RU" sz="4400" i="1" dirty="0" err="1" smtClean="0"/>
                        <a:t>иналъул</a:t>
                      </a:r>
                      <a:r>
                        <a:rPr lang="ru-RU" sz="4400" baseline="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i="1" dirty="0" err="1" smtClean="0"/>
                        <a:t>Нахърилълъиналъул</a:t>
                      </a:r>
                      <a:r>
                        <a:rPr lang="ru-RU" sz="4400" dirty="0" smtClean="0"/>
                        <a:t> </a:t>
                      </a:r>
                      <a:endParaRPr lang="ru-RU" sz="4400" dirty="0"/>
                    </a:p>
                  </a:txBody>
                  <a:tcPr/>
                </a:tc>
              </a:tr>
              <a:tr h="2271722">
                <a:tc>
                  <a:txBody>
                    <a:bodyPr/>
                    <a:lstStyle/>
                    <a:p>
                      <a:r>
                        <a:rPr lang="ru-RU" sz="4000" i="1" dirty="0" smtClean="0"/>
                        <a:t>-</a:t>
                      </a:r>
                      <a:r>
                        <a:rPr lang="ru-RU" sz="4000" i="1" dirty="0" err="1" smtClean="0"/>
                        <a:t>ги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ва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жеги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гьединго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амма</a:t>
                      </a:r>
                      <a:r>
                        <a:rPr lang="ru-RU" sz="4000" i="1" baseline="0" dirty="0" smtClean="0"/>
                        <a:t>, я, </a:t>
                      </a:r>
                      <a:r>
                        <a:rPr lang="ru-RU" sz="4000" i="1" baseline="0" dirty="0" err="1" smtClean="0"/>
                        <a:t>ялъуни</a:t>
                      </a:r>
                      <a:r>
                        <a:rPr lang="ru-RU" sz="4000" i="1" baseline="0" dirty="0" smtClean="0"/>
                        <a:t>, яги.</a:t>
                      </a:r>
                      <a:endParaRPr lang="ru-RU" sz="4000" i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4000" i="1" dirty="0" err="1" smtClean="0"/>
                        <a:t>Щай</a:t>
                      </a:r>
                      <a:r>
                        <a:rPr lang="ru-RU" sz="4000" i="1" baseline="0" dirty="0" smtClean="0"/>
                        <a:t> </a:t>
                      </a:r>
                      <a:r>
                        <a:rPr lang="ru-RU" sz="4000" i="1" baseline="0" dirty="0" err="1" smtClean="0"/>
                        <a:t>гурелъул</a:t>
                      </a:r>
                      <a:r>
                        <a:rPr lang="ru-RU" sz="4000" i="1" baseline="0" dirty="0" smtClean="0"/>
                        <a:t> , </a:t>
                      </a:r>
                      <a:r>
                        <a:rPr lang="ru-RU" sz="4000" i="1" baseline="0" dirty="0" err="1" smtClean="0"/>
                        <a:t>гьелъие</a:t>
                      </a:r>
                      <a:r>
                        <a:rPr lang="ru-RU" sz="4000" i="1" baseline="0" dirty="0" smtClean="0"/>
                        <a:t> г</a:t>
                      </a:r>
                      <a:r>
                        <a:rPr lang="en-US" sz="4000" i="1" baseline="0" dirty="0" smtClean="0"/>
                        <a:t>l</a:t>
                      </a:r>
                      <a:r>
                        <a:rPr lang="ru-RU" sz="4000" i="1" baseline="0" dirty="0" err="1" smtClean="0"/>
                        <a:t>оло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гьединлъидал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гьелдалъун</a:t>
                      </a:r>
                      <a:r>
                        <a:rPr lang="ru-RU" sz="4000" i="1" baseline="0" dirty="0" smtClean="0"/>
                        <a:t> , г</a:t>
                      </a:r>
                      <a:r>
                        <a:rPr lang="en-US" sz="4000" i="1" baseline="0" dirty="0" smtClean="0"/>
                        <a:t>l</a:t>
                      </a:r>
                      <a:r>
                        <a:rPr lang="ru-RU" sz="4000" i="1" baseline="0" dirty="0" err="1" smtClean="0"/>
                        <a:t>адин</a:t>
                      </a:r>
                      <a:r>
                        <a:rPr lang="ru-RU" sz="4000" i="1" baseline="0" dirty="0" smtClean="0"/>
                        <a:t>, </a:t>
                      </a:r>
                      <a:r>
                        <a:rPr lang="ru-RU" sz="4000" i="1" baseline="0" dirty="0" err="1" smtClean="0"/>
                        <a:t>кинигин</a:t>
                      </a:r>
                      <a:r>
                        <a:rPr lang="ru-RU" sz="4000" baseline="0" dirty="0" smtClean="0"/>
                        <a:t>.</a:t>
                      </a:r>
                      <a:endParaRPr lang="ru-RU" sz="4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3333FF"/>
          </a:solidFill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Сок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ru-RU" b="1" i="1" dirty="0" smtClean="0">
                <a:solidFill>
                  <a:srgbClr val="FF0000"/>
                </a:solidFill>
              </a:rPr>
              <a:t>к</a:t>
            </a:r>
            <a:r>
              <a:rPr lang="en-US" b="1" i="1" dirty="0" smtClean="0">
                <a:solidFill>
                  <a:srgbClr val="FF0000"/>
                </a:solidFill>
              </a:rPr>
              <a:t>l</a:t>
            </a:r>
            <a:r>
              <a:rPr lang="ru-RU" b="1" i="1" dirty="0" err="1" smtClean="0">
                <a:solidFill>
                  <a:srgbClr val="FF0000"/>
                </a:solidFill>
              </a:rPr>
              <a:t>иналъул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союзал</a:t>
            </a:r>
            <a:endParaRPr lang="ru-RU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506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57478"/>
                <a:gridCol w="1643074"/>
                <a:gridCol w="3829048"/>
              </a:tblGrid>
              <a:tr h="1153721">
                <a:tc>
                  <a:txBody>
                    <a:bodyPr/>
                    <a:lstStyle/>
                    <a:p>
                      <a:r>
                        <a:rPr lang="ru-RU" sz="3200" dirty="0" err="1" smtClean="0"/>
                        <a:t>Союзазул</a:t>
                      </a:r>
                      <a:r>
                        <a:rPr lang="ru-RU" sz="3200" dirty="0" smtClean="0"/>
                        <a:t>  </a:t>
                      </a:r>
                      <a:r>
                        <a:rPr lang="ru-RU" sz="3200" dirty="0" err="1" smtClean="0"/>
                        <a:t>группаби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</a:t>
                      </a:r>
                      <a:r>
                        <a:rPr lang="ru-RU" sz="3200" dirty="0" err="1" smtClean="0"/>
                        <a:t>Союзал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         </a:t>
                      </a:r>
                      <a:r>
                        <a:rPr lang="ru-RU" sz="3200" dirty="0" err="1" smtClean="0"/>
                        <a:t>Союзазул</a:t>
                      </a:r>
                      <a:r>
                        <a:rPr lang="ru-RU" sz="3200" dirty="0" smtClean="0"/>
                        <a:t> к</a:t>
                      </a:r>
                      <a:r>
                        <a:rPr lang="en-US" sz="3200" dirty="0" smtClean="0"/>
                        <a:t>l</a:t>
                      </a:r>
                      <a:r>
                        <a:rPr lang="ru-RU" sz="3200" dirty="0" smtClean="0"/>
                        <a:t>вар</a:t>
                      </a:r>
                      <a:endParaRPr lang="ru-RU" sz="3200" dirty="0"/>
                    </a:p>
                  </a:txBody>
                  <a:tcPr/>
                </a:tc>
              </a:tr>
              <a:tr h="889393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Цолъизарул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</a:t>
                      </a:r>
                      <a:r>
                        <a:rPr lang="ru-RU" sz="2800" dirty="0" err="1" smtClean="0"/>
                        <a:t>ги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 err="1" smtClean="0"/>
                        <a:t>ва</a:t>
                      </a:r>
                      <a:r>
                        <a:rPr lang="ru-RU" sz="2800" dirty="0" smtClean="0"/>
                        <a:t>, </a:t>
                      </a:r>
                      <a:r>
                        <a:rPr lang="ru-RU" sz="2800" dirty="0" err="1" smtClean="0"/>
                        <a:t>жеги</a:t>
                      </a:r>
                      <a:r>
                        <a:rPr lang="ru-RU" sz="2800" dirty="0" smtClean="0"/>
                        <a:t>,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г</a:t>
                      </a:r>
                      <a:r>
                        <a:rPr lang="ru-RU" sz="2800" dirty="0" err="1" smtClean="0"/>
                        <a:t>ьединго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Цадахълъи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бихьизаби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тартиб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ц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уни</a:t>
                      </a:r>
                      <a:endParaRPr lang="ru-RU" dirty="0"/>
                    </a:p>
                  </a:txBody>
                  <a:tcPr/>
                </a:tc>
              </a:tr>
              <a:tr h="1153721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Дандеккунгут</a:t>
                      </a:r>
                      <a:r>
                        <a:rPr lang="en-US" sz="2800" dirty="0" smtClean="0"/>
                        <a:t>l</a:t>
                      </a:r>
                      <a:r>
                        <a:rPr lang="ru-RU" sz="2800" dirty="0" err="1" smtClean="0"/>
                        <a:t>и-ялъул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амма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Гьелъ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бихьизабула</a:t>
                      </a:r>
                      <a:r>
                        <a:rPr lang="ru-RU" dirty="0" smtClean="0"/>
                        <a:t> 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иго </a:t>
                      </a:r>
                      <a:r>
                        <a:rPr lang="ru-RU" dirty="0" err="1" smtClean="0"/>
                        <a:t>раг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ул</a:t>
                      </a:r>
                      <a:r>
                        <a:rPr lang="ru-RU" dirty="0" smtClean="0"/>
                        <a:t> яги 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smtClean="0"/>
                        <a:t>иго </a:t>
                      </a:r>
                      <a:r>
                        <a:rPr lang="ru-RU" dirty="0" err="1" smtClean="0"/>
                        <a:t>предложениялъул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дандеккунгут</a:t>
                      </a:r>
                      <a:r>
                        <a:rPr lang="en-US" baseline="0" dirty="0" smtClean="0"/>
                        <a:t>l</a:t>
                      </a:r>
                      <a:r>
                        <a:rPr lang="ru-RU" baseline="0" dirty="0" smtClean="0"/>
                        <a:t>и.</a:t>
                      </a:r>
                      <a:endParaRPr lang="ru-RU" dirty="0"/>
                    </a:p>
                  </a:txBody>
                  <a:tcPr/>
                </a:tc>
              </a:tr>
              <a:tr h="1153721"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Гьоркьоса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рахъиялъул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я, </a:t>
                      </a:r>
                      <a:r>
                        <a:rPr lang="ru-RU" sz="2800" dirty="0" err="1" smtClean="0"/>
                        <a:t>ялъуни</a:t>
                      </a:r>
                      <a:r>
                        <a:rPr lang="ru-RU" sz="2800" dirty="0" smtClean="0"/>
                        <a:t>, яги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r>
                        <a:rPr lang="en-US" dirty="0" smtClean="0"/>
                        <a:t>l</a:t>
                      </a:r>
                      <a:r>
                        <a:rPr lang="ru-RU" dirty="0" err="1" smtClean="0"/>
                        <a:t>игоялда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гьоркьоса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цояб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бищизе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ккей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бихьизабула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/>
              <a:t>Гьал</a:t>
            </a:r>
            <a:r>
              <a:rPr lang="ru-RU" dirty="0" smtClean="0"/>
              <a:t> </a:t>
            </a:r>
            <a:r>
              <a:rPr lang="ru-RU" dirty="0" err="1" smtClean="0"/>
              <a:t>предложениязулъ</a:t>
            </a:r>
            <a:r>
              <a:rPr lang="ru-RU" dirty="0" smtClean="0"/>
              <a:t> </a:t>
            </a:r>
            <a:r>
              <a:rPr lang="ru-RU" dirty="0" err="1" smtClean="0"/>
              <a:t>союзал</a:t>
            </a:r>
            <a:r>
              <a:rPr lang="ru-RU" dirty="0" smtClean="0"/>
              <a:t> </a:t>
            </a:r>
            <a:r>
              <a:rPr lang="ru-RU" dirty="0" err="1" smtClean="0"/>
              <a:t>рате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Амма</a:t>
            </a:r>
            <a:r>
              <a:rPr lang="ru-RU" sz="3600" dirty="0" smtClean="0"/>
              <a:t>   </a:t>
            </a:r>
            <a:r>
              <a:rPr lang="ru-RU" sz="3600" dirty="0" err="1" smtClean="0"/>
              <a:t>гьеб</a:t>
            </a:r>
            <a:r>
              <a:rPr lang="ru-RU" sz="3600" dirty="0" smtClean="0"/>
              <a:t>  к</a:t>
            </a:r>
            <a:r>
              <a:rPr lang="en-US" sz="3600" dirty="0" smtClean="0"/>
              <a:t>l</a:t>
            </a:r>
            <a:r>
              <a:rPr lang="ru-RU" sz="3600" dirty="0" err="1" smtClean="0"/>
              <a:t>удияб</a:t>
            </a:r>
            <a:r>
              <a:rPr lang="ru-RU" sz="3600" dirty="0" smtClean="0"/>
              <a:t>  </a:t>
            </a:r>
            <a:r>
              <a:rPr lang="ru-RU" sz="3600" dirty="0" err="1" smtClean="0"/>
              <a:t>рагъулаб</a:t>
            </a:r>
            <a:r>
              <a:rPr lang="ru-RU" sz="3600" dirty="0" smtClean="0"/>
              <a:t> </a:t>
            </a:r>
            <a:r>
              <a:rPr lang="ru-RU" sz="3600" dirty="0" err="1" smtClean="0"/>
              <a:t>къуваталда</a:t>
            </a:r>
            <a:r>
              <a:rPr lang="ru-RU" sz="3600" dirty="0" smtClean="0"/>
              <a:t>   </a:t>
            </a:r>
            <a:r>
              <a:rPr lang="ru-RU" sz="3600" dirty="0" err="1" smtClean="0"/>
              <a:t>данде</a:t>
            </a:r>
            <a:r>
              <a:rPr lang="ru-RU" sz="3600" dirty="0" smtClean="0"/>
              <a:t>  </a:t>
            </a:r>
            <a:r>
              <a:rPr lang="ru-RU" sz="3600" dirty="0" err="1" smtClean="0"/>
              <a:t>къеркьезе</a:t>
            </a:r>
            <a:r>
              <a:rPr lang="ru-RU" sz="3600" dirty="0" smtClean="0"/>
              <a:t>  г</a:t>
            </a:r>
            <a:r>
              <a:rPr lang="en-US" sz="3600" dirty="0" smtClean="0"/>
              <a:t>l</a:t>
            </a:r>
            <a:r>
              <a:rPr lang="ru-RU" sz="3600" dirty="0" err="1" smtClean="0"/>
              <a:t>ураб</a:t>
            </a:r>
            <a:r>
              <a:rPr lang="ru-RU" sz="3600" dirty="0" smtClean="0"/>
              <a:t> </a:t>
            </a:r>
            <a:r>
              <a:rPr lang="ru-RU" sz="3600" dirty="0" err="1" smtClean="0"/>
              <a:t>къо</a:t>
            </a:r>
            <a:r>
              <a:rPr lang="ru-RU" sz="3600" dirty="0" smtClean="0"/>
              <a:t>  </a:t>
            </a:r>
            <a:r>
              <a:rPr lang="ru-RU" sz="3600" dirty="0" err="1" smtClean="0"/>
              <a:t>х</a:t>
            </a:r>
            <a:r>
              <a:rPr lang="en-US" sz="3600" dirty="0" smtClean="0"/>
              <a:t>l</a:t>
            </a:r>
            <a:r>
              <a:rPr lang="ru-RU" sz="3600" dirty="0" err="1" smtClean="0"/>
              <a:t>ехьейги</a:t>
            </a:r>
            <a:r>
              <a:rPr lang="ru-RU" sz="3600" dirty="0" smtClean="0"/>
              <a:t> , бах</a:t>
            </a:r>
            <a:r>
              <a:rPr lang="en-US" sz="3600" dirty="0" smtClean="0"/>
              <a:t>l</a:t>
            </a:r>
            <a:r>
              <a:rPr lang="ru-RU" sz="3600" dirty="0" err="1" smtClean="0"/>
              <a:t>арчилъиги</a:t>
            </a:r>
            <a:r>
              <a:rPr lang="ru-RU" sz="3600" dirty="0" smtClean="0"/>
              <a:t>, </a:t>
            </a:r>
            <a:r>
              <a:rPr lang="ru-RU" sz="3600" dirty="0" err="1" smtClean="0"/>
              <a:t>ях</a:t>
            </a:r>
            <a:r>
              <a:rPr lang="en-US" sz="3600" dirty="0" smtClean="0"/>
              <a:t>l</a:t>
            </a:r>
            <a:r>
              <a:rPr lang="ru-RU" sz="3600" dirty="0" err="1" smtClean="0"/>
              <a:t>ги</a:t>
            </a:r>
            <a:r>
              <a:rPr lang="ru-RU" sz="3600" dirty="0" smtClean="0"/>
              <a:t>, </a:t>
            </a:r>
            <a:r>
              <a:rPr lang="ru-RU" sz="3600" dirty="0" err="1" smtClean="0"/>
              <a:t>чилъиги</a:t>
            </a:r>
            <a:r>
              <a:rPr lang="ru-RU" sz="3600" dirty="0" smtClean="0"/>
              <a:t>, </a:t>
            </a:r>
            <a:r>
              <a:rPr lang="ru-RU" sz="3600" dirty="0" err="1" smtClean="0"/>
              <a:t>чарамул</a:t>
            </a:r>
            <a:r>
              <a:rPr lang="ru-RU" sz="3600" dirty="0" smtClean="0"/>
              <a:t>  </a:t>
            </a:r>
            <a:r>
              <a:rPr lang="ru-RU" sz="3600" dirty="0" err="1" smtClean="0"/>
              <a:t>къвак</a:t>
            </a:r>
            <a:r>
              <a:rPr lang="en-US" sz="3600" dirty="0" smtClean="0"/>
              <a:t>l</a:t>
            </a:r>
            <a:r>
              <a:rPr lang="ru-RU" sz="3600" dirty="0" err="1" smtClean="0"/>
              <a:t>иги</a:t>
            </a:r>
            <a:r>
              <a:rPr lang="ru-RU" sz="3600" dirty="0" smtClean="0"/>
              <a:t>  батана маг</a:t>
            </a:r>
            <a:r>
              <a:rPr lang="en-US" sz="3600" dirty="0" smtClean="0"/>
              <a:t>l</a:t>
            </a:r>
            <a:r>
              <a:rPr lang="ru-RU" sz="3600" dirty="0" err="1" smtClean="0"/>
              <a:t>арул</a:t>
            </a:r>
            <a:r>
              <a:rPr lang="ru-RU" sz="3600" dirty="0" smtClean="0"/>
              <a:t>  </a:t>
            </a:r>
            <a:r>
              <a:rPr lang="ru-RU" sz="3600" dirty="0" err="1" smtClean="0"/>
              <a:t>рагъухъабазулъ</a:t>
            </a:r>
            <a:r>
              <a:rPr lang="ru-RU" sz="3600" dirty="0" smtClean="0"/>
              <a:t>.                              (                              М.Х. «Г</a:t>
            </a:r>
            <a:r>
              <a:rPr lang="en-US" sz="3600" dirty="0" smtClean="0"/>
              <a:t>l</a:t>
            </a:r>
            <a:r>
              <a:rPr lang="ru-RU" sz="3600" dirty="0" err="1" smtClean="0"/>
              <a:t>андалал</a:t>
            </a:r>
            <a:r>
              <a:rPr lang="ru-RU" sz="3600" dirty="0" smtClean="0"/>
              <a:t>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857232"/>
            <a:ext cx="8786874" cy="4660000"/>
          </a:xfr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4000" b="1" i="1" dirty="0" err="1" smtClean="0">
                <a:solidFill>
                  <a:srgbClr val="002060"/>
                </a:solidFill>
              </a:rPr>
              <a:t>Лъаларо,Мух</a:t>
            </a:r>
            <a:r>
              <a:rPr lang="en-US" sz="4000" b="1" i="1" dirty="0" smtClean="0">
                <a:solidFill>
                  <a:srgbClr val="002060"/>
                </a:solidFill>
              </a:rPr>
              <a:t>l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амад</a:t>
            </a:r>
            <a:r>
              <a:rPr lang="ru-RU" sz="4000" b="1" i="1" dirty="0" smtClean="0">
                <a:solidFill>
                  <a:srgbClr val="002060"/>
                </a:solidFill>
              </a:rPr>
              <a:t>,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цогиязул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иш</a:t>
            </a:r>
            <a:r>
              <a:rPr lang="ru-RU" sz="4000" b="1" i="1" dirty="0" smtClean="0">
                <a:solidFill>
                  <a:srgbClr val="002060"/>
                </a:solidFill>
              </a:rPr>
              <a:t>,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err="1" smtClean="0">
                <a:solidFill>
                  <a:srgbClr val="002060"/>
                </a:solidFill>
              </a:rPr>
              <a:t>Амма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дица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дирго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рахъалъ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абила</a:t>
            </a:r>
            <a:r>
              <a:rPr lang="ru-RU" sz="4000" b="1" i="1" dirty="0" smtClean="0">
                <a:solidFill>
                  <a:srgbClr val="002060"/>
                </a:solidFill>
              </a:rPr>
              <a:t>: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err="1" smtClean="0">
                <a:solidFill>
                  <a:srgbClr val="002060"/>
                </a:solidFill>
              </a:rPr>
              <a:t>Метер</a:t>
            </a:r>
            <a:r>
              <a:rPr lang="ru-RU" sz="4000" b="1" i="1" dirty="0" smtClean="0">
                <a:solidFill>
                  <a:srgbClr val="002060"/>
                </a:solidFill>
              </a:rPr>
              <a:t> маг</a:t>
            </a:r>
            <a:r>
              <a:rPr lang="en-US" sz="4000" b="1" i="1" dirty="0" smtClean="0">
                <a:solidFill>
                  <a:srgbClr val="002060"/>
                </a:solidFill>
              </a:rPr>
              <a:t>l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арул</a:t>
            </a:r>
            <a:r>
              <a:rPr lang="ru-RU" sz="4000" b="1" i="1" dirty="0" smtClean="0">
                <a:solidFill>
                  <a:srgbClr val="002060"/>
                </a:solidFill>
              </a:rPr>
              <a:t> мац</a:t>
            </a:r>
            <a:r>
              <a:rPr lang="en-US" sz="4000" b="1" i="1" dirty="0" smtClean="0">
                <a:solidFill>
                  <a:srgbClr val="002060"/>
                </a:solidFill>
              </a:rPr>
              <a:t>l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хвезе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батани</a:t>
            </a:r>
            <a:r>
              <a:rPr lang="ru-RU" sz="4000" b="1" i="1" dirty="0" smtClean="0">
                <a:solidFill>
                  <a:srgbClr val="002060"/>
                </a:solidFill>
              </a:rPr>
              <a:t>,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err="1" smtClean="0">
                <a:solidFill>
                  <a:srgbClr val="002060"/>
                </a:solidFill>
              </a:rPr>
              <a:t>Хваги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дун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жакъаго</a:t>
            </a:r>
            <a:r>
              <a:rPr lang="ru-RU" sz="4000" b="1" i="1" dirty="0" smtClean="0">
                <a:solidFill>
                  <a:srgbClr val="002060"/>
                </a:solidFill>
              </a:rPr>
              <a:t>,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жаниб</a:t>
            </a:r>
            <a:r>
              <a:rPr lang="ru-RU" sz="4000" b="1" i="1" dirty="0" smtClean="0">
                <a:solidFill>
                  <a:srgbClr val="002060"/>
                </a:solidFill>
              </a:rPr>
              <a:t> рак</a:t>
            </a:r>
            <a:r>
              <a:rPr lang="en-US" sz="4000" b="1" i="1" dirty="0" smtClean="0">
                <a:solidFill>
                  <a:srgbClr val="002060"/>
                </a:solidFill>
              </a:rPr>
              <a:t>l</a:t>
            </a: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err="1" smtClean="0">
                <a:solidFill>
                  <a:srgbClr val="002060"/>
                </a:solidFill>
              </a:rPr>
              <a:t>кьвагьун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i="1" dirty="0" smtClean="0">
                <a:solidFill>
                  <a:srgbClr val="002060"/>
                </a:solidFill>
              </a:rPr>
              <a:t>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588" y="0"/>
            <a:ext cx="2230412" cy="3428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2643182"/>
            <a:ext cx="6572296" cy="31700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/>
              <a:t>Гьел</a:t>
            </a:r>
            <a:r>
              <a:rPr lang="ru-RU" sz="2800" dirty="0" smtClean="0"/>
              <a:t> г</a:t>
            </a:r>
            <a:r>
              <a:rPr lang="en-US" sz="2800" dirty="0" smtClean="0"/>
              <a:t>l</a:t>
            </a:r>
            <a:r>
              <a:rPr lang="ru-RU" sz="2800" dirty="0" err="1" smtClean="0"/>
              <a:t>олохъабазул</a:t>
            </a:r>
            <a:r>
              <a:rPr lang="ru-RU" sz="2800" dirty="0" smtClean="0"/>
              <a:t> рек</a:t>
            </a:r>
            <a:r>
              <a:rPr lang="en-US" sz="2800" dirty="0" smtClean="0"/>
              <a:t>l</a:t>
            </a:r>
            <a:r>
              <a:rPr lang="ru-RU" sz="2800" dirty="0" err="1" smtClean="0"/>
              <a:t>елъ</a:t>
            </a:r>
            <a:r>
              <a:rPr lang="ru-RU" sz="2800" dirty="0" smtClean="0"/>
              <a:t> рук</a:t>
            </a:r>
            <a:r>
              <a:rPr lang="en-US" sz="2800" dirty="0" smtClean="0"/>
              <a:t>l</a:t>
            </a:r>
            <a:r>
              <a:rPr lang="ru-RU" sz="2800" dirty="0" err="1" smtClean="0"/>
              <a:t>ана</a:t>
            </a:r>
            <a:r>
              <a:rPr lang="ru-RU" sz="2800" dirty="0" smtClean="0"/>
              <a:t>:  </a:t>
            </a:r>
            <a:br>
              <a:rPr lang="ru-RU" sz="2800" dirty="0" smtClean="0"/>
            </a:br>
            <a:r>
              <a:rPr lang="ru-RU" sz="2800" dirty="0" err="1" smtClean="0"/>
              <a:t>Рик</a:t>
            </a:r>
            <a:r>
              <a:rPr lang="en-US" sz="2800" dirty="0" smtClean="0"/>
              <a:t>l</a:t>
            </a:r>
            <a:r>
              <a:rPr lang="ru-RU" sz="2800" dirty="0" smtClean="0"/>
              <a:t>к</a:t>
            </a:r>
            <a:r>
              <a:rPr lang="en-US" sz="2800" dirty="0" smtClean="0"/>
              <a:t>l</a:t>
            </a:r>
            <a:r>
              <a:rPr lang="ru-RU" sz="2800" dirty="0" smtClean="0"/>
              <a:t>ада </a:t>
            </a:r>
            <a:r>
              <a:rPr lang="ru-RU" sz="2800" dirty="0" err="1" smtClean="0"/>
              <a:t>хут</a:t>
            </a:r>
            <a:r>
              <a:rPr lang="en-US" sz="2800" dirty="0" smtClean="0"/>
              <a:t>l</a:t>
            </a:r>
            <a:r>
              <a:rPr lang="ru-RU" sz="2800" dirty="0" err="1" smtClean="0"/>
              <a:t>арал</a:t>
            </a:r>
            <a:r>
              <a:rPr lang="ru-RU" sz="2800" dirty="0" smtClean="0"/>
              <a:t> </a:t>
            </a:r>
            <a:r>
              <a:rPr lang="ru-RU" sz="2800" dirty="0" err="1" smtClean="0"/>
              <a:t>рииги</a:t>
            </a:r>
            <a:r>
              <a:rPr lang="ru-RU" sz="2800" dirty="0" smtClean="0"/>
              <a:t> </a:t>
            </a:r>
            <a:r>
              <a:rPr lang="ru-RU" sz="2800" dirty="0" err="1" smtClean="0"/>
              <a:t>ихги</a:t>
            </a:r>
            <a:r>
              <a:rPr lang="ru-RU" sz="2800" dirty="0" smtClean="0"/>
              <a:t>,  </a:t>
            </a:r>
          </a:p>
          <a:p>
            <a:r>
              <a:rPr lang="ru-RU" sz="2800" dirty="0" err="1" smtClean="0"/>
              <a:t>Бакъалъул</a:t>
            </a:r>
            <a:r>
              <a:rPr lang="ru-RU" sz="2800" dirty="0" smtClean="0"/>
              <a:t> </a:t>
            </a:r>
            <a:r>
              <a:rPr lang="ru-RU" sz="2800" dirty="0" err="1" smtClean="0"/>
              <a:t>къалъиги</a:t>
            </a:r>
            <a:r>
              <a:rPr lang="ru-RU" sz="2800" dirty="0" smtClean="0"/>
              <a:t>, </a:t>
            </a:r>
            <a:r>
              <a:rPr lang="ru-RU" sz="2800" dirty="0" err="1" smtClean="0"/>
              <a:t>лъарал</a:t>
            </a:r>
            <a:r>
              <a:rPr lang="ru-RU" sz="2800" dirty="0" smtClean="0"/>
              <a:t> </a:t>
            </a:r>
            <a:r>
              <a:rPr lang="ru-RU" sz="2800" dirty="0" err="1" smtClean="0"/>
              <a:t>чвахиги</a:t>
            </a:r>
            <a:r>
              <a:rPr lang="ru-RU" sz="2800" dirty="0" smtClean="0"/>
              <a:t>, </a:t>
            </a:r>
            <a:br>
              <a:rPr lang="ru-RU" sz="2800" dirty="0" smtClean="0"/>
            </a:br>
            <a:r>
              <a:rPr lang="ru-RU" sz="2800" dirty="0" err="1" smtClean="0"/>
              <a:t>Рогьалилъ</a:t>
            </a:r>
            <a:r>
              <a:rPr lang="ru-RU" sz="2800" dirty="0" smtClean="0"/>
              <a:t> бук</a:t>
            </a:r>
            <a:r>
              <a:rPr lang="en-US" sz="2800" dirty="0" smtClean="0"/>
              <a:t>l</a:t>
            </a:r>
            <a:r>
              <a:rPr lang="ru-RU" sz="2800" dirty="0" err="1" smtClean="0"/>
              <a:t>унеб</a:t>
            </a:r>
            <a:r>
              <a:rPr lang="ru-RU" sz="2800" dirty="0" smtClean="0"/>
              <a:t> </a:t>
            </a:r>
            <a:r>
              <a:rPr lang="ru-RU" sz="2800" dirty="0" err="1" smtClean="0"/>
              <a:t>лъик</a:t>
            </a:r>
            <a:r>
              <a:rPr lang="en-US" sz="2800" dirty="0" smtClean="0"/>
              <a:t>l</a:t>
            </a:r>
            <a:r>
              <a:rPr lang="ru-RU" sz="2800" dirty="0" err="1" smtClean="0"/>
              <a:t>аб</a:t>
            </a:r>
            <a:r>
              <a:rPr lang="ru-RU" sz="2800" dirty="0" smtClean="0"/>
              <a:t> </a:t>
            </a:r>
            <a:r>
              <a:rPr lang="ru-RU" sz="2800" dirty="0" err="1" smtClean="0"/>
              <a:t>гьогьенги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Амма</a:t>
            </a:r>
            <a:r>
              <a:rPr lang="ru-RU" sz="2800" dirty="0" smtClean="0"/>
              <a:t> </a:t>
            </a:r>
            <a:r>
              <a:rPr lang="ru-RU" sz="2800" dirty="0" err="1" smtClean="0"/>
              <a:t>гьал</a:t>
            </a:r>
            <a:r>
              <a:rPr lang="ru-RU" sz="2800" dirty="0" smtClean="0"/>
              <a:t> </a:t>
            </a:r>
            <a:r>
              <a:rPr lang="ru-RU" sz="2800" dirty="0" err="1" smtClean="0"/>
              <a:t>рахана</a:t>
            </a:r>
            <a:r>
              <a:rPr lang="ru-RU" sz="2800" dirty="0" smtClean="0"/>
              <a:t> </a:t>
            </a:r>
            <a:r>
              <a:rPr lang="ru-RU" sz="2800" dirty="0" err="1" smtClean="0"/>
              <a:t>чармил</a:t>
            </a:r>
            <a:r>
              <a:rPr lang="ru-RU" sz="2800" dirty="0" smtClean="0"/>
              <a:t> </a:t>
            </a:r>
            <a:r>
              <a:rPr lang="ru-RU" sz="2800" dirty="0" err="1" smtClean="0"/>
              <a:t>танкалде</a:t>
            </a:r>
            <a:r>
              <a:rPr lang="ru-RU" sz="2800" dirty="0" smtClean="0"/>
              <a:t> , </a:t>
            </a:r>
            <a:br>
              <a:rPr lang="ru-RU" sz="2800" dirty="0" smtClean="0"/>
            </a:br>
            <a:r>
              <a:rPr lang="ru-RU" sz="2800" dirty="0" err="1" smtClean="0"/>
              <a:t>Гьаз</a:t>
            </a:r>
            <a:r>
              <a:rPr lang="ru-RU" sz="2800" dirty="0" smtClean="0"/>
              <a:t> г</a:t>
            </a:r>
            <a:r>
              <a:rPr lang="en-US" sz="2800" dirty="0" smtClean="0"/>
              <a:t>l</a:t>
            </a:r>
            <a:r>
              <a:rPr lang="ru-RU" sz="2800" dirty="0" err="1" smtClean="0"/>
              <a:t>умруги</a:t>
            </a:r>
            <a:r>
              <a:rPr lang="ru-RU" sz="2800" dirty="0" smtClean="0"/>
              <a:t> </a:t>
            </a:r>
            <a:r>
              <a:rPr lang="ru-RU" sz="2800" dirty="0" err="1" smtClean="0"/>
              <a:t>кьуна</a:t>
            </a:r>
            <a:r>
              <a:rPr lang="ru-RU" sz="2800" dirty="0" smtClean="0"/>
              <a:t> </a:t>
            </a:r>
            <a:r>
              <a:rPr lang="ru-RU" sz="2800" dirty="0" err="1" smtClean="0"/>
              <a:t>таваккалалъе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dirty="0" smtClean="0"/>
              <a:t>                                             </a:t>
            </a:r>
            <a:r>
              <a:rPr lang="ru-RU" sz="3200" dirty="0" smtClean="0"/>
              <a:t>Расул Х</a:t>
            </a:r>
            <a:r>
              <a:rPr lang="en-US" sz="3200" dirty="0" smtClean="0"/>
              <a:t>l</a:t>
            </a:r>
            <a:r>
              <a:rPr lang="ru-RU" sz="3200" dirty="0" err="1" smtClean="0"/>
              <a:t>амзатов</a:t>
            </a:r>
            <a:endParaRPr lang="ru-RU" sz="3200" dirty="0"/>
          </a:p>
        </p:txBody>
      </p:sp>
      <p:pic>
        <p:nvPicPr>
          <p:cNvPr id="25604" name="Picture 4" descr="http://im0-tub-ru.yandex.net/i?id=a69730442caf31695ce3c68a1f9c5f06-102-144&amp;n=21"/>
          <p:cNvPicPr>
            <a:picLocks noChangeAspect="1" noChangeArrowheads="1"/>
          </p:cNvPicPr>
          <p:nvPr/>
        </p:nvPicPr>
        <p:blipFill>
          <a:blip r:embed="rId4" cstate="print"/>
          <a:srcRect l="17070" t="2545" r="8487" b="44000"/>
          <a:stretch>
            <a:fillRect/>
          </a:stretch>
        </p:blipFill>
        <p:spPr bwMode="auto">
          <a:xfrm>
            <a:off x="642910" y="142852"/>
            <a:ext cx="1928826" cy="128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581</Words>
  <Application>Microsoft Office PowerPoint</Application>
  <PresentationFormat>Экран (4:3)</PresentationFormat>
  <Paragraphs>108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Инсанасулъ кинабго букlине ккола берцинго: гьумерги, ретlелги , гlамалги , пикрабиги….                                            А.П.Чехов                                                                      </vt:lpstr>
      <vt:lpstr>Ребус цlале </vt:lpstr>
      <vt:lpstr>Слайд 3</vt:lpstr>
      <vt:lpstr>Кумекалъул каламалъул  бутlаби:</vt:lpstr>
      <vt:lpstr>Союзал  рукlуна кlиго тайпаялъул :</vt:lpstr>
      <vt:lpstr>Сокlкlиналъул союзал</vt:lpstr>
      <vt:lpstr>Гьал предложениязулъ союзал рате</vt:lpstr>
      <vt:lpstr>Лъаларо,Мухlамад, цогиязул иш, Амма дица дирго рахъалъ абила: Метер магlарул мацl хвезе батани, Хваги дун жакъаго, жаниб ракl кьвагьун.  </vt:lpstr>
      <vt:lpstr>Слайд 9</vt:lpstr>
      <vt:lpstr> Предложениязда жанир союзал рате</vt:lpstr>
      <vt:lpstr>/</vt:lpstr>
      <vt:lpstr>Слайд 12</vt:lpstr>
      <vt:lpstr>/</vt:lpstr>
      <vt:lpstr>/</vt:lpstr>
      <vt:lpstr>.</vt:lpstr>
      <vt:lpstr>Рокьул гIащикъасул рукъалъул къисмат…</vt:lpstr>
      <vt:lpstr>Слайд 17</vt:lpstr>
      <vt:lpstr>Муи</vt:lpstr>
      <vt:lpstr>Слайд 19</vt:lpstr>
      <vt:lpstr>Слайд 20</vt:lpstr>
      <vt:lpstr>Кьурулъ нух щолареб чанил тlанчlица,                  Я  нух балагьула , я хвел посула. Хасел ун, их щвани, щобазул мокъокъ,  Я мун данде къала, я къоно чlвала.                                                Хъ. Махlмуд                                                                              </vt:lpstr>
      <vt:lpstr>                   1)Бачlунеб гlелалъ ирсалъе босула умумузул яхlги намусги къадру -къиматги  ва гьединго гlаданлъиги…                                                 2)Бакъ  баккана  ва гlачиязул рехьедги магlарде къокъана.  3)Боц1ухъабаз хасалоялде хер к1алц1и х1адурун буго(жеги,ва)силосги лъун буго. 4) Мун ц1але дир вас (ялъуни, я) тохтирлъиялъе (ялъуни,я) инженерлъиялъе.</vt:lpstr>
      <vt:lpstr>                   1)Бачlунеб гlелалъ ирсалъе босула умумузул яхlги, намусги, къадру -къиматги  ва гьединго гlаданлъиги                                                2)Бакъ  баккана , ва гlачиязул рехьедги магlарде къокъана.   3)Боц1ухъабаз хасалоялде хер ва к1алц1и х1адурун буго, жеги силосгилъун буго. 4) Мун ц1але, дир вас, я тохтирлъиялъе, ялъуни инженерлъиялъе.</vt:lpstr>
      <vt:lpstr>Баян:</vt:lpstr>
      <vt:lpstr>                             1)Жубараб предложение абула: а)тайпа цоял гленалгун бугеб предложениялда; б)К1иго,яги ц1ик1к1ун г1адатал предложенияздасан, т1убараб пикруги жиндасан бич1чулеб предложениялда; в) жинда жаниб подлежащееги гьеч1ебва гьеб ч1езабизе к1олареб предложениялда.   2)Гьоркьоса бахъиялъул союз бате: а)амма; б) жеги; в)ялъуни; г) квар    3)Тайпа цоял членалгун ругел предложениял хъвай:  а) 1 ва 5 предл.; б)  4 предл.;   в) 1 ва 3 предл. .       4) Союз предложениялъул членлъун : а) ккола ; б) кколаро ; в) сказуемолъун .       5) Союзаз цолъизарула  : а) раг1аби;   б) тайпа цоял членал  ва  г1адатал преложениял; в) х1арпал  </vt:lpstr>
      <vt:lpstr>                          1)  б; 2) в ; 3) а; 4) б; 5) б.                           Дуего къимат лъе: 5 бит1араб жаваб ---- 5                                                               4 бит1араб жаваб ----4                                                               3 бит1араб жаваб ---3                                                                 2  бит1араб жаваб ---2  </vt:lpstr>
      <vt:lpstr>Союзалги хlалтlизарун,тайпа цоял членалгун предложениял ургъе. </vt:lpstr>
      <vt:lpstr>….</vt:lpstr>
      <vt:lpstr>.</vt:lpstr>
      <vt:lpstr>.</vt:lpstr>
      <vt:lpstr>Шарада</vt:lpstr>
      <vt:lpstr>Бицанкlо чlвай</vt:lpstr>
      <vt:lpstr>Ургъе щибали.</vt:lpstr>
      <vt:lpstr>Гьал ребусал  цlале,  союз жубан   предложениял гlуцlе</vt:lpstr>
      <vt:lpstr>.</vt:lpstr>
      <vt:lpstr>Ребус цlале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:Союзал.</dc:title>
  <dc:creator>Алиасхаб</dc:creator>
  <cp:lastModifiedBy>ника</cp:lastModifiedBy>
  <cp:revision>35</cp:revision>
  <dcterms:created xsi:type="dcterms:W3CDTF">2014-03-13T16:55:10Z</dcterms:created>
  <dcterms:modified xsi:type="dcterms:W3CDTF">2014-12-25T20:53:17Z</dcterms:modified>
</cp:coreProperties>
</file>